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63" r:id="rId5"/>
  </p:sldMasterIdLst>
  <p:notesMasterIdLst>
    <p:notesMasterId r:id="rId31"/>
  </p:notesMasterIdLst>
  <p:sldIdLst>
    <p:sldId id="717" r:id="rId6"/>
    <p:sldId id="256" r:id="rId7"/>
    <p:sldId id="760" r:id="rId8"/>
    <p:sldId id="746" r:id="rId9"/>
    <p:sldId id="759" r:id="rId10"/>
    <p:sldId id="750" r:id="rId11"/>
    <p:sldId id="767" r:id="rId12"/>
    <p:sldId id="742" r:id="rId13"/>
    <p:sldId id="762" r:id="rId14"/>
    <p:sldId id="761" r:id="rId15"/>
    <p:sldId id="764" r:id="rId16"/>
    <p:sldId id="727" r:id="rId17"/>
    <p:sldId id="766" r:id="rId18"/>
    <p:sldId id="756" r:id="rId19"/>
    <p:sldId id="757" r:id="rId20"/>
    <p:sldId id="758" r:id="rId21"/>
    <p:sldId id="726" r:id="rId22"/>
    <p:sldId id="752" r:id="rId23"/>
    <p:sldId id="768" r:id="rId24"/>
    <p:sldId id="728" r:id="rId25"/>
    <p:sldId id="729" r:id="rId26"/>
    <p:sldId id="755" r:id="rId27"/>
    <p:sldId id="769" r:id="rId28"/>
    <p:sldId id="734" r:id="rId29"/>
    <p:sldId id="735" r:id="rId30"/>
  </p:sldIdLst>
  <p:sldSz cx="12192000" cy="6858000"/>
  <p:notesSz cx="7104063" cy="10234613"/>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73">
          <p15:clr>
            <a:srgbClr val="A4A3A4"/>
          </p15:clr>
        </p15:guide>
        <p15:guide id="2" pos="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0D757-B5AA-4E5F-880B-F046D5595ACB}" v="5" dt="2024-11-28T07:39:41.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23" d="100"/>
          <a:sy n="123" d="100"/>
        </p:scale>
        <p:origin x="114" y="186"/>
      </p:cViewPr>
      <p:guideLst>
        <p:guide orient="horz" pos="4273"/>
        <p:guide pos="2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 Van" userId="1f3372350ab702c6" providerId="LiveId" clId="{29E0D757-B5AA-4E5F-880B-F046D5595ACB}"/>
    <pc:docChg chg="undo custSel addSld delSld modSld">
      <pc:chgData name="August Van" userId="1f3372350ab702c6" providerId="LiveId" clId="{29E0D757-B5AA-4E5F-880B-F046D5595ACB}" dt="2024-11-28T07:41:23.537" v="1956" actId="20577"/>
      <pc:docMkLst>
        <pc:docMk/>
      </pc:docMkLst>
      <pc:sldChg chg="modSp mod">
        <pc:chgData name="August Van" userId="1f3372350ab702c6" providerId="LiveId" clId="{29E0D757-B5AA-4E5F-880B-F046D5595ACB}" dt="2024-11-28T07:08:54.877" v="270" actId="20577"/>
        <pc:sldMkLst>
          <pc:docMk/>
          <pc:sldMk cId="2704536237" sldId="726"/>
        </pc:sldMkLst>
        <pc:spChg chg="mod">
          <ac:chgData name="August Van" userId="1f3372350ab702c6" providerId="LiveId" clId="{29E0D757-B5AA-4E5F-880B-F046D5595ACB}" dt="2024-11-28T07:08:54.877" v="270" actId="20577"/>
          <ac:spMkLst>
            <pc:docMk/>
            <pc:sldMk cId="2704536237" sldId="726"/>
            <ac:spMk id="2" creationId="{AC64CCEC-2251-8251-57E8-36A476857A5B}"/>
          </ac:spMkLst>
        </pc:spChg>
      </pc:sldChg>
      <pc:sldChg chg="modSp del mod">
        <pc:chgData name="August Van" userId="1f3372350ab702c6" providerId="LiveId" clId="{29E0D757-B5AA-4E5F-880B-F046D5595ACB}" dt="2024-11-28T07:24:07.381" v="715" actId="2696"/>
        <pc:sldMkLst>
          <pc:docMk/>
          <pc:sldMk cId="139624559" sldId="730"/>
        </pc:sldMkLst>
        <pc:spChg chg="mod">
          <ac:chgData name="August Van" userId="1f3372350ab702c6" providerId="LiveId" clId="{29E0D757-B5AA-4E5F-880B-F046D5595ACB}" dt="2024-11-26T09:01:30.560" v="19" actId="6549"/>
          <ac:spMkLst>
            <pc:docMk/>
            <pc:sldMk cId="139624559" sldId="730"/>
            <ac:spMk id="3" creationId="{C1AEF58A-2822-4B6F-6124-CB6808F48151}"/>
          </ac:spMkLst>
        </pc:spChg>
      </pc:sldChg>
      <pc:sldChg chg="del">
        <pc:chgData name="August Van" userId="1f3372350ab702c6" providerId="LiveId" clId="{29E0D757-B5AA-4E5F-880B-F046D5595ACB}" dt="2024-11-28T07:18:11.505" v="569" actId="47"/>
        <pc:sldMkLst>
          <pc:docMk/>
          <pc:sldMk cId="1019874271" sldId="731"/>
        </pc:sldMkLst>
      </pc:sldChg>
      <pc:sldChg chg="modSp mod">
        <pc:chgData name="August Van" userId="1f3372350ab702c6" providerId="LiveId" clId="{29E0D757-B5AA-4E5F-880B-F046D5595ACB}" dt="2024-11-26T09:13:23.167" v="40" actId="20577"/>
        <pc:sldMkLst>
          <pc:docMk/>
          <pc:sldMk cId="1905017373" sldId="734"/>
        </pc:sldMkLst>
        <pc:spChg chg="mod">
          <ac:chgData name="August Van" userId="1f3372350ab702c6" providerId="LiveId" clId="{29E0D757-B5AA-4E5F-880B-F046D5595ACB}" dt="2024-11-26T09:13:23.167" v="40" actId="20577"/>
          <ac:spMkLst>
            <pc:docMk/>
            <pc:sldMk cId="1905017373" sldId="734"/>
            <ac:spMk id="3" creationId="{C1AEF58A-2822-4B6F-6124-CB6808F48151}"/>
          </ac:spMkLst>
        </pc:spChg>
      </pc:sldChg>
      <pc:sldChg chg="modSp mod">
        <pc:chgData name="August Van" userId="1f3372350ab702c6" providerId="LiveId" clId="{29E0D757-B5AA-4E5F-880B-F046D5595ACB}" dt="2024-11-28T07:41:23.537" v="1956" actId="20577"/>
        <pc:sldMkLst>
          <pc:docMk/>
          <pc:sldMk cId="3144151721" sldId="735"/>
        </pc:sldMkLst>
        <pc:spChg chg="mod">
          <ac:chgData name="August Van" userId="1f3372350ab702c6" providerId="LiveId" clId="{29E0D757-B5AA-4E5F-880B-F046D5595ACB}" dt="2024-11-28T07:41:23.537" v="1956" actId="20577"/>
          <ac:spMkLst>
            <pc:docMk/>
            <pc:sldMk cId="3144151721" sldId="735"/>
            <ac:spMk id="3" creationId="{C1AEF58A-2822-4B6F-6124-CB6808F48151}"/>
          </ac:spMkLst>
        </pc:spChg>
      </pc:sldChg>
      <pc:sldChg chg="modSp mod">
        <pc:chgData name="August Van" userId="1f3372350ab702c6" providerId="LiveId" clId="{29E0D757-B5AA-4E5F-880B-F046D5595ACB}" dt="2024-11-28T07:04:58.530" v="220" actId="2711"/>
        <pc:sldMkLst>
          <pc:docMk/>
          <pc:sldMk cId="2373718395" sldId="742"/>
        </pc:sldMkLst>
        <pc:spChg chg="mod">
          <ac:chgData name="August Van" userId="1f3372350ab702c6" providerId="LiveId" clId="{29E0D757-B5AA-4E5F-880B-F046D5595ACB}" dt="2024-11-28T07:04:58.530" v="220" actId="2711"/>
          <ac:spMkLst>
            <pc:docMk/>
            <pc:sldMk cId="2373718395" sldId="742"/>
            <ac:spMk id="2" creationId="{AC64CCEC-2251-8251-57E8-36A476857A5B}"/>
          </ac:spMkLst>
        </pc:spChg>
        <pc:spChg chg="mod">
          <ac:chgData name="August Van" userId="1f3372350ab702c6" providerId="LiveId" clId="{29E0D757-B5AA-4E5F-880B-F046D5595ACB}" dt="2024-11-28T07:04:43.382" v="219" actId="2711"/>
          <ac:spMkLst>
            <pc:docMk/>
            <pc:sldMk cId="2373718395" sldId="742"/>
            <ac:spMk id="3" creationId="{C1AEF58A-2822-4B6F-6124-CB6808F48151}"/>
          </ac:spMkLst>
        </pc:spChg>
      </pc:sldChg>
      <pc:sldChg chg="modSp mod">
        <pc:chgData name="August Van" userId="1f3372350ab702c6" providerId="LiveId" clId="{29E0D757-B5AA-4E5F-880B-F046D5595ACB}" dt="2024-11-28T07:02:41.111" v="183" actId="20577"/>
        <pc:sldMkLst>
          <pc:docMk/>
          <pc:sldMk cId="3584366239" sldId="746"/>
        </pc:sldMkLst>
        <pc:spChg chg="mod">
          <ac:chgData name="August Van" userId="1f3372350ab702c6" providerId="LiveId" clId="{29E0D757-B5AA-4E5F-880B-F046D5595ACB}" dt="2024-11-28T07:02:41.111" v="183" actId="20577"/>
          <ac:spMkLst>
            <pc:docMk/>
            <pc:sldMk cId="3584366239" sldId="746"/>
            <ac:spMk id="5" creationId="{AEC33D08-631F-8CA6-AEA4-E28F8045BD85}"/>
          </ac:spMkLst>
        </pc:spChg>
      </pc:sldChg>
      <pc:sldChg chg="del">
        <pc:chgData name="August Van" userId="1f3372350ab702c6" providerId="LiveId" clId="{29E0D757-B5AA-4E5F-880B-F046D5595ACB}" dt="2024-11-26T08:55:01.934" v="1" actId="47"/>
        <pc:sldMkLst>
          <pc:docMk/>
          <pc:sldMk cId="1943916119" sldId="747"/>
        </pc:sldMkLst>
      </pc:sldChg>
      <pc:sldChg chg="modSp mod">
        <pc:chgData name="August Van" userId="1f3372350ab702c6" providerId="LiveId" clId="{29E0D757-B5AA-4E5F-880B-F046D5595ACB}" dt="2024-11-26T08:55:50.344" v="14" actId="1035"/>
        <pc:sldMkLst>
          <pc:docMk/>
          <pc:sldMk cId="3188909102" sldId="750"/>
        </pc:sldMkLst>
        <pc:spChg chg="mod">
          <ac:chgData name="August Van" userId="1f3372350ab702c6" providerId="LiveId" clId="{29E0D757-B5AA-4E5F-880B-F046D5595ACB}" dt="2024-11-26T08:55:50.344" v="14" actId="1035"/>
          <ac:spMkLst>
            <pc:docMk/>
            <pc:sldMk cId="3188909102" sldId="750"/>
            <ac:spMk id="3" creationId="{C1AEF58A-2822-4B6F-6124-CB6808F48151}"/>
          </ac:spMkLst>
        </pc:spChg>
      </pc:sldChg>
      <pc:sldChg chg="modSp mod">
        <pc:chgData name="August Van" userId="1f3372350ab702c6" providerId="LiveId" clId="{29E0D757-B5AA-4E5F-880B-F046D5595ACB}" dt="2024-11-28T07:18:04.493" v="568" actId="20577"/>
        <pc:sldMkLst>
          <pc:docMk/>
          <pc:sldMk cId="508514743" sldId="752"/>
        </pc:sldMkLst>
        <pc:spChg chg="mod">
          <ac:chgData name="August Van" userId="1f3372350ab702c6" providerId="LiveId" clId="{29E0D757-B5AA-4E5F-880B-F046D5595ACB}" dt="2024-11-28T07:18:04.493" v="568" actId="20577"/>
          <ac:spMkLst>
            <pc:docMk/>
            <pc:sldMk cId="508514743" sldId="752"/>
            <ac:spMk id="2" creationId="{AC64CCEC-2251-8251-57E8-36A476857A5B}"/>
          </ac:spMkLst>
        </pc:spChg>
        <pc:spChg chg="mod">
          <ac:chgData name="August Van" userId="1f3372350ab702c6" providerId="LiveId" clId="{29E0D757-B5AA-4E5F-880B-F046D5595ACB}" dt="2024-11-28T07:17:39.118" v="563" actId="6549"/>
          <ac:spMkLst>
            <pc:docMk/>
            <pc:sldMk cId="508514743" sldId="752"/>
            <ac:spMk id="3" creationId="{C1AEF58A-2822-4B6F-6124-CB6808F48151}"/>
          </ac:spMkLst>
        </pc:spChg>
      </pc:sldChg>
      <pc:sldChg chg="modSp del mod">
        <pc:chgData name="August Van" userId="1f3372350ab702c6" providerId="LiveId" clId="{29E0D757-B5AA-4E5F-880B-F046D5595ACB}" dt="2024-11-28T07:21:31.793" v="714" actId="2696"/>
        <pc:sldMkLst>
          <pc:docMk/>
          <pc:sldMk cId="2615234579" sldId="753"/>
        </pc:sldMkLst>
        <pc:spChg chg="mod">
          <ac:chgData name="August Van" userId="1f3372350ab702c6" providerId="LiveId" clId="{29E0D757-B5AA-4E5F-880B-F046D5595ACB}" dt="2024-11-28T07:18:22.118" v="586" actId="20577"/>
          <ac:spMkLst>
            <pc:docMk/>
            <pc:sldMk cId="2615234579" sldId="753"/>
            <ac:spMk id="2" creationId="{AC64CCEC-2251-8251-57E8-36A476857A5B}"/>
          </ac:spMkLst>
        </pc:spChg>
      </pc:sldChg>
      <pc:sldChg chg="modSp mod">
        <pc:chgData name="August Van" userId="1f3372350ab702c6" providerId="LiveId" clId="{29E0D757-B5AA-4E5F-880B-F046D5595ACB}" dt="2024-11-28T07:26:40.146" v="771" actId="207"/>
        <pc:sldMkLst>
          <pc:docMk/>
          <pc:sldMk cId="409557565" sldId="755"/>
        </pc:sldMkLst>
        <pc:spChg chg="mod">
          <ac:chgData name="August Van" userId="1f3372350ab702c6" providerId="LiveId" clId="{29E0D757-B5AA-4E5F-880B-F046D5595ACB}" dt="2024-11-28T07:26:40.146" v="771" actId="207"/>
          <ac:spMkLst>
            <pc:docMk/>
            <pc:sldMk cId="409557565" sldId="755"/>
            <ac:spMk id="3" creationId="{C1AEF58A-2822-4B6F-6124-CB6808F48151}"/>
          </ac:spMkLst>
        </pc:spChg>
      </pc:sldChg>
      <pc:sldChg chg="modSp mod">
        <pc:chgData name="August Van" userId="1f3372350ab702c6" providerId="LiveId" clId="{29E0D757-B5AA-4E5F-880B-F046D5595ACB}" dt="2024-11-28T07:07:27.795" v="258" actId="207"/>
        <pc:sldMkLst>
          <pc:docMk/>
          <pc:sldMk cId="980805137" sldId="756"/>
        </pc:sldMkLst>
        <pc:spChg chg="mod">
          <ac:chgData name="August Van" userId="1f3372350ab702c6" providerId="LiveId" clId="{29E0D757-B5AA-4E5F-880B-F046D5595ACB}" dt="2024-11-28T07:07:27.795" v="258" actId="207"/>
          <ac:spMkLst>
            <pc:docMk/>
            <pc:sldMk cId="980805137" sldId="756"/>
            <ac:spMk id="3" creationId="{C1AEF58A-2822-4B6F-6124-CB6808F48151}"/>
          </ac:spMkLst>
        </pc:spChg>
        <pc:spChg chg="mod">
          <ac:chgData name="August Van" userId="1f3372350ab702c6" providerId="LiveId" clId="{29E0D757-B5AA-4E5F-880B-F046D5595ACB}" dt="2024-11-28T07:03:15.889" v="208" actId="6549"/>
          <ac:spMkLst>
            <pc:docMk/>
            <pc:sldMk cId="980805137" sldId="756"/>
            <ac:spMk id="5" creationId="{AEC33D08-631F-8CA6-AEA4-E28F8045BD85}"/>
          </ac:spMkLst>
        </pc:spChg>
      </pc:sldChg>
      <pc:sldChg chg="modSp mod">
        <pc:chgData name="August Van" userId="1f3372350ab702c6" providerId="LiveId" clId="{29E0D757-B5AA-4E5F-880B-F046D5595ACB}" dt="2024-11-26T09:09:36.368" v="24" actId="115"/>
        <pc:sldMkLst>
          <pc:docMk/>
          <pc:sldMk cId="459582490" sldId="758"/>
        </pc:sldMkLst>
        <pc:spChg chg="mod">
          <ac:chgData name="August Van" userId="1f3372350ab702c6" providerId="LiveId" clId="{29E0D757-B5AA-4E5F-880B-F046D5595ACB}" dt="2024-11-26T09:09:36.368" v="24" actId="115"/>
          <ac:spMkLst>
            <pc:docMk/>
            <pc:sldMk cId="459582490" sldId="758"/>
            <ac:spMk id="3" creationId="{C1AEF58A-2822-4B6F-6124-CB6808F48151}"/>
          </ac:spMkLst>
        </pc:spChg>
      </pc:sldChg>
      <pc:sldChg chg="modSp mod">
        <pc:chgData name="August Van" userId="1f3372350ab702c6" providerId="LiveId" clId="{29E0D757-B5AA-4E5F-880B-F046D5595ACB}" dt="2024-11-26T08:59:21.367" v="18" actId="207"/>
        <pc:sldMkLst>
          <pc:docMk/>
          <pc:sldMk cId="1336769179" sldId="766"/>
        </pc:sldMkLst>
        <pc:spChg chg="mod">
          <ac:chgData name="August Van" userId="1f3372350ab702c6" providerId="LiveId" clId="{29E0D757-B5AA-4E5F-880B-F046D5595ACB}" dt="2024-11-26T08:59:21.367" v="18" actId="207"/>
          <ac:spMkLst>
            <pc:docMk/>
            <pc:sldMk cId="1336769179" sldId="766"/>
            <ac:spMk id="2" creationId="{ABFEAC90-D57C-9B10-2205-C6AFE944A5B9}"/>
          </ac:spMkLst>
        </pc:spChg>
      </pc:sldChg>
      <pc:sldChg chg="add">
        <pc:chgData name="August Van" userId="1f3372350ab702c6" providerId="LiveId" clId="{29E0D757-B5AA-4E5F-880B-F046D5595ACB}" dt="2024-11-26T08:54:58.019" v="0" actId="2890"/>
        <pc:sldMkLst>
          <pc:docMk/>
          <pc:sldMk cId="1306740892" sldId="767"/>
        </pc:sldMkLst>
      </pc:sldChg>
      <pc:sldChg chg="add del">
        <pc:chgData name="August Van" userId="1f3372350ab702c6" providerId="LiveId" clId="{29E0D757-B5AA-4E5F-880B-F046D5595ACB}" dt="2024-11-28T07:17:50.514" v="564" actId="47"/>
        <pc:sldMkLst>
          <pc:docMk/>
          <pc:sldMk cId="1161542996" sldId="768"/>
        </pc:sldMkLst>
      </pc:sldChg>
      <pc:sldChg chg="modSp add mod">
        <pc:chgData name="August Van" userId="1f3372350ab702c6" providerId="LiveId" clId="{29E0D757-B5AA-4E5F-880B-F046D5595ACB}" dt="2024-11-28T07:21:11.672" v="713" actId="20577"/>
        <pc:sldMkLst>
          <pc:docMk/>
          <pc:sldMk cId="3449854352" sldId="768"/>
        </pc:sldMkLst>
        <pc:spChg chg="mod">
          <ac:chgData name="August Van" userId="1f3372350ab702c6" providerId="LiveId" clId="{29E0D757-B5AA-4E5F-880B-F046D5595ACB}" dt="2024-11-28T07:18:34.556" v="589" actId="20577"/>
          <ac:spMkLst>
            <pc:docMk/>
            <pc:sldMk cId="3449854352" sldId="768"/>
            <ac:spMk id="2" creationId="{AC64CCEC-2251-8251-57E8-36A476857A5B}"/>
          </ac:spMkLst>
        </pc:spChg>
        <pc:spChg chg="mod">
          <ac:chgData name="August Van" userId="1f3372350ab702c6" providerId="LiveId" clId="{29E0D757-B5AA-4E5F-880B-F046D5595ACB}" dt="2024-11-28T07:21:11.672" v="713" actId="20577"/>
          <ac:spMkLst>
            <pc:docMk/>
            <pc:sldMk cId="3449854352" sldId="768"/>
            <ac:spMk id="3" creationId="{C1AEF58A-2822-4B6F-6124-CB6808F48151}"/>
          </ac:spMkLst>
        </pc:spChg>
      </pc:sldChg>
      <pc:sldChg chg="modSp add mod">
        <pc:chgData name="August Van" userId="1f3372350ab702c6" providerId="LiveId" clId="{29E0D757-B5AA-4E5F-880B-F046D5595ACB}" dt="2024-11-28T07:32:22.764" v="1129" actId="20577"/>
        <pc:sldMkLst>
          <pc:docMk/>
          <pc:sldMk cId="1075976538" sldId="769"/>
        </pc:sldMkLst>
        <pc:spChg chg="mod">
          <ac:chgData name="August Van" userId="1f3372350ab702c6" providerId="LiveId" clId="{29E0D757-B5AA-4E5F-880B-F046D5595ACB}" dt="2024-11-28T07:32:17.350" v="1128" actId="6549"/>
          <ac:spMkLst>
            <pc:docMk/>
            <pc:sldMk cId="1075976538" sldId="769"/>
            <ac:spMk id="2" creationId="{AC64CCEC-2251-8251-57E8-36A476857A5B}"/>
          </ac:spMkLst>
        </pc:spChg>
        <pc:spChg chg="mod">
          <ac:chgData name="August Van" userId="1f3372350ab702c6" providerId="LiveId" clId="{29E0D757-B5AA-4E5F-880B-F046D5595ACB}" dt="2024-11-28T07:32:22.764" v="1129" actId="20577"/>
          <ac:spMkLst>
            <pc:docMk/>
            <pc:sldMk cId="1075976538" sldId="769"/>
            <ac:spMk id="3" creationId="{C1AEF58A-2822-4B6F-6124-CB6808F481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8D78B321-5554-437E-83CD-3E9ACACB0D22}" type="datetimeFigureOut">
              <a:rPr lang="nl-NL" smtClean="0"/>
              <a:t>28-11-2024</a:t>
            </a:fld>
            <a:endParaRPr lang="nl-NL"/>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3C9830-2368-48DD-98E1-CF38B1D88694}" type="slidenum">
              <a:rPr lang="nl-NL" smtClean="0"/>
              <a:t>‹#›</a:t>
            </a:fld>
            <a:endParaRPr lang="nl-NL"/>
          </a:p>
        </p:txBody>
      </p:sp>
    </p:spTree>
    <p:extLst>
      <p:ext uri="{BB962C8B-B14F-4D97-AF65-F5344CB8AC3E}">
        <p14:creationId xmlns:p14="http://schemas.microsoft.com/office/powerpoint/2010/main" val="212303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2600" y="1279525"/>
            <a:ext cx="6140450" cy="3454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59684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w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w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U tekstdia zonder logo">
    <p:spTree>
      <p:nvGrpSpPr>
        <p:cNvPr id="1" name=""/>
        <p:cNvGrpSpPr/>
        <p:nvPr/>
      </p:nvGrpSpPr>
      <p:grpSpPr>
        <a:xfrm>
          <a:off x="0" y="0"/>
          <a:ext cx="0" cy="0"/>
          <a:chOff x="0" y="0"/>
          <a:chExt cx="0" cy="0"/>
        </a:xfrm>
      </p:grpSpPr>
      <p:sp>
        <p:nvSpPr>
          <p:cNvPr id="18" name="Rechthoek 17"/>
          <p:cNvSpPr/>
          <p:nvPr/>
        </p:nvSpPr>
        <p:spPr>
          <a:xfrm>
            <a:off x="0" y="-33864"/>
            <a:ext cx="12192000" cy="1095905"/>
          </a:xfrm>
          <a:prstGeom prst="rect">
            <a:avLst/>
          </a:prstGeom>
          <a:solidFill>
            <a:srgbClr val="0582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a:solidFill>
                <a:srgbClr val="0082C8"/>
              </a:solidFill>
              <a:ea typeface="ＭＳ Ｐゴシック" charset="-128"/>
            </a:endParaRPr>
          </a:p>
        </p:txBody>
      </p:sp>
      <p:sp>
        <p:nvSpPr>
          <p:cNvPr id="19" name="Vrije vorm 18"/>
          <p:cNvSpPr/>
          <p:nvPr/>
        </p:nvSpPr>
        <p:spPr>
          <a:xfrm>
            <a:off x="677333" y="1055693"/>
            <a:ext cx="262467" cy="98425"/>
          </a:xfrm>
          <a:custGeom>
            <a:avLst/>
            <a:gdLst>
              <a:gd name="connsiteX0" fmla="*/ 0 w 196850"/>
              <a:gd name="connsiteY0" fmla="*/ 3175 h 98425"/>
              <a:gd name="connsiteX1" fmla="*/ 95250 w 196850"/>
              <a:gd name="connsiteY1" fmla="*/ 98425 h 98425"/>
              <a:gd name="connsiteX2" fmla="*/ 196850 w 196850"/>
              <a:gd name="connsiteY2" fmla="*/ 0 h 98425"/>
              <a:gd name="connsiteX3" fmla="*/ 0 w 196850"/>
              <a:gd name="connsiteY3" fmla="*/ 3175 h 98425"/>
            </a:gdLst>
            <a:ahLst/>
            <a:cxnLst>
              <a:cxn ang="0">
                <a:pos x="connsiteX0" y="connsiteY0"/>
              </a:cxn>
              <a:cxn ang="0">
                <a:pos x="connsiteX1" y="connsiteY1"/>
              </a:cxn>
              <a:cxn ang="0">
                <a:pos x="connsiteX2" y="connsiteY2"/>
              </a:cxn>
              <a:cxn ang="0">
                <a:pos x="connsiteX3" y="connsiteY3"/>
              </a:cxn>
            </a:cxnLst>
            <a:rect l="l" t="t" r="r" b="b"/>
            <a:pathLst>
              <a:path w="196850" h="98425">
                <a:moveTo>
                  <a:pt x="0" y="3175"/>
                </a:moveTo>
                <a:lnTo>
                  <a:pt x="95250" y="98425"/>
                </a:lnTo>
                <a:lnTo>
                  <a:pt x="196850" y="0"/>
                </a:lnTo>
                <a:lnTo>
                  <a:pt x="0" y="3175"/>
                </a:lnTo>
                <a:close/>
              </a:path>
            </a:pathLst>
          </a:custGeom>
          <a:solidFill>
            <a:srgbClr val="0582C9"/>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a:solidFill>
                <a:srgbClr val="259C92"/>
              </a:solidFill>
              <a:ea typeface="ＭＳ Ｐゴシック" charset="-128"/>
            </a:endParaRPr>
          </a:p>
        </p:txBody>
      </p:sp>
      <p:sp>
        <p:nvSpPr>
          <p:cNvPr id="6" name="Tijdelijke aanduiding voor titel 1"/>
          <p:cNvSpPr>
            <a:spLocks noGrp="1"/>
          </p:cNvSpPr>
          <p:nvPr>
            <p:ph type="title" hasCustomPrompt="1"/>
          </p:nvPr>
        </p:nvSpPr>
        <p:spPr>
          <a:xfrm>
            <a:off x="609600" y="0"/>
            <a:ext cx="11582400" cy="1080000"/>
          </a:xfrm>
          <a:prstGeom prst="rect">
            <a:avLst/>
          </a:prstGeom>
        </p:spPr>
        <p:txBody>
          <a:bodyPr vert="horz" lIns="0" tIns="180000" rIns="360000" bIns="108000" rtlCol="0" anchor="ctr">
            <a:noAutofit/>
          </a:bodyPr>
          <a:lstStyle>
            <a:lvl1pPr algn="l">
              <a:defRPr sz="2800" b="0" i="0" cap="all" spc="0" baseline="0">
                <a:solidFill>
                  <a:schemeClr val="bg1"/>
                </a:solidFill>
                <a:latin typeface="Arial Narrow"/>
                <a:cs typeface="Arial Narrow"/>
              </a:defRPr>
            </a:lvl1pPr>
          </a:lstStyle>
          <a:p>
            <a:r>
              <a:rPr lang="nl-NL" dirty="0"/>
              <a:t>Titelstijl van model bewerken</a:t>
            </a:r>
          </a:p>
        </p:txBody>
      </p:sp>
      <p:sp>
        <p:nvSpPr>
          <p:cNvPr id="12" name="Tijdelijke aanduiding voor tekst 3">
            <a:extLst>
              <a:ext uri="{FF2B5EF4-FFF2-40B4-BE49-F238E27FC236}">
                <a16:creationId xmlns:a16="http://schemas.microsoft.com/office/drawing/2014/main" id="{9774F0B1-4536-9445-9D11-D157DFCECC1A}"/>
              </a:ext>
            </a:extLst>
          </p:cNvPr>
          <p:cNvSpPr>
            <a:spLocks noGrp="1"/>
          </p:cNvSpPr>
          <p:nvPr>
            <p:ph idx="1"/>
          </p:nvPr>
        </p:nvSpPr>
        <p:spPr>
          <a:xfrm>
            <a:off x="609600" y="1442493"/>
            <a:ext cx="10972800" cy="4683671"/>
          </a:xfrm>
          <a:prstGeom prst="rect">
            <a:avLst/>
          </a:prstGeom>
        </p:spPr>
        <p:txBody>
          <a:bodyPr vert="horz" lIns="91440" tIns="45720" rIns="91440" bIns="45720" rtlCol="0">
            <a:normAutofit/>
          </a:bodyPr>
          <a:lstStyle>
            <a:lvl1pPr>
              <a:defRPr sz="2000"/>
            </a:lvl1pPr>
            <a:lvl2pPr>
              <a:buClr>
                <a:srgbClr val="C00000"/>
              </a:buClr>
              <a:defRPr sz="2000"/>
            </a:lvl2pPr>
            <a:lvl3pPr>
              <a:buClr>
                <a:srgbClr val="C00000"/>
              </a:buClr>
              <a:defRPr/>
            </a:lvl3pPr>
            <a:lvl4pPr>
              <a:buClr>
                <a:srgbClr val="C00000"/>
              </a:buClr>
              <a:defRPr/>
            </a:lvl4pPr>
            <a:lvl5pPr>
              <a:buClr>
                <a:srgbClr val="C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dianummer 16">
            <a:extLst>
              <a:ext uri="{FF2B5EF4-FFF2-40B4-BE49-F238E27FC236}">
                <a16:creationId xmlns:a16="http://schemas.microsoft.com/office/drawing/2014/main" id="{E48FA6AE-4641-264A-9F8B-935D8F009480}"/>
              </a:ext>
            </a:extLst>
          </p:cNvPr>
          <p:cNvSpPr txBox="1">
            <a:spLocks/>
          </p:cNvSpPr>
          <p:nvPr/>
        </p:nvSpPr>
        <p:spPr>
          <a:xfrm>
            <a:off x="134753" y="6415875"/>
            <a:ext cx="611560" cy="365125"/>
          </a:xfrm>
          <a:prstGeom prst="rect">
            <a:avLst/>
          </a:prstGeom>
        </p:spPr>
        <p:txBody>
          <a:bodyPr anchor="ctr" anchorCtr="0"/>
          <a:lstStyle>
            <a:defPPr>
              <a:defRPr lang="nl-NL"/>
            </a:defPPr>
            <a:lvl1pPr algn="ctr" defTabSz="457200" rtl="0" fontAlgn="base">
              <a:spcBef>
                <a:spcPct val="0"/>
              </a:spcBef>
              <a:spcAft>
                <a:spcPct val="0"/>
              </a:spcAft>
              <a:defRPr sz="900"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16CC70A2-6B8C-4FE8-A4AE-E466C9B2130C}" type="slidenum">
              <a:rPr lang="nl-NL" smtClean="0">
                <a:solidFill>
                  <a:srgbClr val="0082C8"/>
                </a:solidFill>
              </a:rPr>
              <a:pPr/>
              <a:t>‹#›</a:t>
            </a:fld>
            <a:endParaRPr lang="nl-NL" dirty="0">
              <a:solidFill>
                <a:srgbClr val="0082C8"/>
              </a:solidFill>
            </a:endParaRPr>
          </a:p>
        </p:txBody>
      </p:sp>
      <p:pic>
        <p:nvPicPr>
          <p:cNvPr id="10" name="Afbeelding 9" descr="Logo Vu Law Academy 2021 transparant.eps">
            <a:extLst>
              <a:ext uri="{FF2B5EF4-FFF2-40B4-BE49-F238E27FC236}">
                <a16:creationId xmlns:a16="http://schemas.microsoft.com/office/drawing/2014/main" id="{C8EF6BD8-4AC8-1147-A2E1-642BCC7A8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748" y="6338534"/>
            <a:ext cx="2014499" cy="394783"/>
          </a:xfrm>
          <a:prstGeom prst="rect">
            <a:avLst/>
          </a:prstGeom>
        </p:spPr>
      </p:pic>
    </p:spTree>
    <p:extLst>
      <p:ext uri="{BB962C8B-B14F-4D97-AF65-F5344CB8AC3E}">
        <p14:creationId xmlns:p14="http://schemas.microsoft.com/office/powerpoint/2010/main" val="360162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0" y="0"/>
            <a:ext cx="12192000" cy="6858000"/>
          </a:xfrm>
          <a:prstGeom prst="rect">
            <a:avLst/>
          </a:prstGeom>
          <a:solidFill>
            <a:srgbClr val="0077B3"/>
          </a:solidFill>
          <a:ln>
            <a:noFill/>
          </a:ln>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791" y="450852"/>
            <a:ext cx="3611128" cy="1152747"/>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90000"/>
              </a:lnSpc>
              <a:spcBef>
                <a:spcPts val="0"/>
              </a:spcBef>
              <a:spcAft>
                <a:spcPts val="0"/>
              </a:spcAft>
              <a:defRPr sz="1800">
                <a:solidFill>
                  <a:srgbClr val="005CA9"/>
                </a:solidFill>
              </a:defRPr>
            </a:lvl1pPr>
            <a:lvl2pPr marL="0" indent="0">
              <a:lnSpc>
                <a:spcPct val="110000"/>
              </a:lnSpc>
              <a:spcBef>
                <a:spcPts val="1125"/>
              </a:spcBef>
              <a:tabLst/>
              <a:defRPr sz="1350">
                <a:solidFill>
                  <a:schemeClr val="tx1"/>
                </a:solidFill>
              </a:defRPr>
            </a:lvl2pPr>
          </a:lstStyle>
          <a:p>
            <a:r>
              <a:rPr lang="nl-NL" dirty="0" err="1"/>
              <a:t>Title</a:t>
            </a:r>
            <a:endParaRPr lang="nl-NL" dirty="0"/>
          </a:p>
          <a:p>
            <a:pPr lvl="1"/>
            <a:r>
              <a:rPr lang="nl-NL" dirty="0"/>
              <a:t>Body</a:t>
            </a:r>
          </a:p>
        </p:txBody>
      </p:sp>
      <p:sp>
        <p:nvSpPr>
          <p:cNvPr id="4" name="TypeTextLevel" hidden="1">
            <a:extLst>
              <a:ext uri="{FF2B5EF4-FFF2-40B4-BE49-F238E27FC236}">
                <a16:creationId xmlns:a16="http://schemas.microsoft.com/office/drawing/2014/main" id="{36D40590-4D6C-4940-801D-F2770FBA85A1}"/>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Caption</a:t>
            </a:r>
            <a:endParaRPr lang="nl-NL" sz="600" dirty="0"/>
          </a:p>
        </p:txBody>
      </p:sp>
    </p:spTree>
    <p:extLst>
      <p:ext uri="{BB962C8B-B14F-4D97-AF65-F5344CB8AC3E}">
        <p14:creationId xmlns:p14="http://schemas.microsoft.com/office/powerpoint/2010/main" val="2479875168"/>
      </p:ext>
    </p:extLst>
  </p:cSld>
  <p:clrMapOvr>
    <a:masterClrMapping/>
  </p:clrMapOvr>
  <p:extLst>
    <p:ext uri="{DCECCB84-F9BA-43D5-87BE-67443E8EF086}">
      <p15:sldGuideLst xmlns:p15="http://schemas.microsoft.com/office/powerpoint/2012/main">
        <p15:guide id="1" pos="5120">
          <p15:clr>
            <a:srgbClr val="FBAE40"/>
          </p15:clr>
        </p15:guide>
        <p15:guide id="2" pos="3288">
          <p15:clr>
            <a:srgbClr val="FBAE40"/>
          </p15:clr>
        </p15:guide>
        <p15:guide id="3" pos="3667">
          <p15:clr>
            <a:srgbClr val="FBAE40"/>
          </p15:clr>
        </p15:guide>
        <p15:guide id="4" pos="6579">
          <p15:clr>
            <a:srgbClr val="FBAE40"/>
          </p15:clr>
        </p15:guide>
        <p15:guide id="5" pos="69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793" y="0"/>
            <a:ext cx="12192000" cy="6858000"/>
          </a:xfrm>
          <a:prstGeom prst="rect">
            <a:avLst/>
          </a:prstGeom>
          <a:solidFill>
            <a:srgbClr val="0077B3"/>
          </a:solidFill>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8279324" y="5254404"/>
            <a:ext cx="3463473" cy="1152747"/>
          </a:xfrm>
          <a:prstGeom prst="rect">
            <a:avLst/>
          </a:prstGeom>
          <a:blipFill dpi="0" rotWithShape="1">
            <a:blip r:embed="rId2"/>
            <a:srcRect/>
            <a:tile tx="0" ty="0" sx="100000" sy="100000" flip="none" algn="tl"/>
          </a:blipFill>
          <a:effectLst>
            <a:outerShdw blurRad="190500" dist="63500" dir="2700000" algn="tl" rotWithShape="0">
              <a:prstClr val="black">
                <a:alpha val="15000"/>
              </a:prstClr>
            </a:outerShdw>
          </a:effectLst>
        </p:spPr>
        <p:txBody>
          <a:bodyPr wrap="square" lIns="360000" tIns="270000" rIns="360000" bIns="270000" anchor="b" anchorCtr="0">
            <a:spAutoFit/>
          </a:bodyPr>
          <a:lstStyle>
            <a:lvl1pPr>
              <a:lnSpc>
                <a:spcPct val="90000"/>
              </a:lnSpc>
              <a:spcBef>
                <a:spcPts val="0"/>
              </a:spcBef>
              <a:defRPr sz="1800">
                <a:solidFill>
                  <a:srgbClr val="005CA9"/>
                </a:solidFill>
              </a:defRPr>
            </a:lvl1pPr>
            <a:lvl2pPr marL="0" indent="0">
              <a:lnSpc>
                <a:spcPct val="110000"/>
              </a:lnSpc>
              <a:spcBef>
                <a:spcPts val="1125"/>
              </a:spcBef>
              <a:tabLst/>
              <a:defRPr sz="1350">
                <a:solidFill>
                  <a:schemeClr val="tx1"/>
                </a:solidFill>
              </a:defRPr>
            </a:lvl2pPr>
          </a:lstStyle>
          <a:p>
            <a:r>
              <a:rPr lang="nl-NL" dirty="0" err="1"/>
              <a:t>Title</a:t>
            </a:r>
            <a:endParaRPr lang="nl-NL" dirty="0"/>
          </a:p>
          <a:p>
            <a:pPr lvl="1"/>
            <a:r>
              <a:rPr lang="nl-NL" dirty="0"/>
              <a:t>Body</a:t>
            </a:r>
          </a:p>
        </p:txBody>
      </p:sp>
      <p:sp>
        <p:nvSpPr>
          <p:cNvPr id="5" name="TypeTextLevel" hidden="1">
            <a:extLst>
              <a:ext uri="{FF2B5EF4-FFF2-40B4-BE49-F238E27FC236}">
                <a16:creationId xmlns:a16="http://schemas.microsoft.com/office/drawing/2014/main" id="{D650A649-4A30-4A89-BED5-DDB68B8DF222}"/>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Caption</a:t>
            </a:r>
            <a:endParaRPr lang="nl-NL" sz="600" dirty="0"/>
          </a:p>
        </p:txBody>
      </p:sp>
    </p:spTree>
    <p:extLst>
      <p:ext uri="{BB962C8B-B14F-4D97-AF65-F5344CB8AC3E}">
        <p14:creationId xmlns:p14="http://schemas.microsoft.com/office/powerpoint/2010/main" val="1021812024"/>
      </p:ext>
    </p:extLst>
  </p:cSld>
  <p:clrMapOvr>
    <a:masterClrMapping/>
  </p:clrMapOvr>
  <p:extLst>
    <p:ext uri="{DCECCB84-F9BA-43D5-87BE-67443E8EF086}">
      <p15:sldGuideLst xmlns:p15="http://schemas.microsoft.com/office/powerpoint/2012/main">
        <p15:guide id="1" pos="5120">
          <p15:clr>
            <a:srgbClr val="FBAE40"/>
          </p15:clr>
        </p15:guide>
        <p15:guide id="2" pos="3288">
          <p15:clr>
            <a:srgbClr val="FBAE40"/>
          </p15:clr>
        </p15:guide>
        <p15:guide id="3" pos="3667">
          <p15:clr>
            <a:srgbClr val="FBAE40"/>
          </p15:clr>
        </p15:guide>
        <p15:guide id="4" pos="6579">
          <p15:clr>
            <a:srgbClr val="FBAE40"/>
          </p15:clr>
        </p15:guide>
        <p15:guide id="5" pos="695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290323"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p:cNvSpPr>
          <p:nvPr>
            <p:ph type="body" sz="quarter" idx="10"/>
          </p:nvPr>
        </p:nvSpPr>
        <p:spPr>
          <a:xfrm>
            <a:off x="442743" y="442800"/>
            <a:ext cx="11306516" cy="5972400"/>
          </a:xfrm>
          <a:prstGeom prst="rect">
            <a:avLst/>
          </a:prstGeom>
        </p:spPr>
        <p:txBody>
          <a:bodyPr anchor="ctr" anchorCtr="0">
            <a:normAutofit/>
          </a:bodyPr>
          <a:lstStyle>
            <a:lvl1pPr algn="ctr">
              <a:lnSpc>
                <a:spcPct val="100000"/>
              </a:lnSpc>
              <a:defRPr sz="3000">
                <a:ln>
                  <a:noFill/>
                </a:ln>
                <a:solidFill>
                  <a:schemeClr val="bg2"/>
                </a:solidFill>
              </a:defRPr>
            </a:lvl1pPr>
          </a:lstStyle>
          <a:p>
            <a:r>
              <a:rPr lang="nl-NL"/>
              <a:t>Tekststijl van het model bewerken
Tweede niveau
Derde niveau
Vierde niveau
Vijfde niveau</a:t>
            </a:r>
            <a:endParaRPr lang="nl-NL" dirty="0"/>
          </a:p>
        </p:txBody>
      </p:sp>
      <p:sp>
        <p:nvSpPr>
          <p:cNvPr id="5" name="TypeTextLevel" hidden="1">
            <a:extLst>
              <a:ext uri="{FF2B5EF4-FFF2-40B4-BE49-F238E27FC236}">
                <a16:creationId xmlns:a16="http://schemas.microsoft.com/office/drawing/2014/main" id="{65456933-FC8C-49C9-8667-FA951FB0C6FA}"/>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NoLevel</a:t>
            </a:r>
            <a:endParaRPr lang="nl-NL" sz="600" dirty="0"/>
          </a:p>
        </p:txBody>
      </p:sp>
    </p:spTree>
    <p:extLst>
      <p:ext uri="{BB962C8B-B14F-4D97-AF65-F5344CB8AC3E}">
        <p14:creationId xmlns:p14="http://schemas.microsoft.com/office/powerpoint/2010/main" val="1577665396"/>
      </p:ext>
    </p:extLst>
  </p:cSld>
  <p:clrMapOvr>
    <a:masterClrMapping/>
  </p:clrMapOvr>
  <p:extLst>
    <p:ext uri="{DCECCB84-F9BA-43D5-87BE-67443E8EF086}">
      <p15:sldGuideLst xmlns:p15="http://schemas.microsoft.com/office/powerpoint/2012/main">
        <p15:guide id="4" pos="98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ee use layou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192000" cy="6858001"/>
          </a:xfrm>
          <a:prstGeom prst="rect">
            <a:avLst/>
          </a:prstGeom>
          <a:solidFill>
            <a:srgbClr val="00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0" name="Tijdelijke aanduiding voor tekst 29">
            <a:extLst>
              <a:ext uri="{FF2B5EF4-FFF2-40B4-BE49-F238E27FC236}">
                <a16:creationId xmlns:a16="http://schemas.microsoft.com/office/drawing/2014/main" id="{52C414BC-31E2-FE45-9874-0AD51AE319CE}"/>
              </a:ext>
            </a:extLst>
          </p:cNvPr>
          <p:cNvSpPr>
            <a:spLocks noGrp="1"/>
          </p:cNvSpPr>
          <p:nvPr>
            <p:ph type="body" sz="quarter" idx="10" hasCustomPrompt="1"/>
          </p:nvPr>
        </p:nvSpPr>
        <p:spPr>
          <a:xfrm>
            <a:off x="450793" y="450850"/>
            <a:ext cx="3463473" cy="1899788"/>
          </a:xfrm>
          <a:prstGeom prst="rect">
            <a:avLst/>
          </a:prstGeom>
          <a:blipFill dpi="0" rotWithShape="1">
            <a:blip r:embed="rId2"/>
            <a:srcRect/>
            <a:tile tx="0" ty="0" sx="100000" sy="100000" flip="none" algn="tl"/>
          </a:blipFill>
        </p:spPr>
        <p:txBody>
          <a:bodyPr lIns="360000" tIns="360000" rIns="360000" bIns="360000">
            <a:spAutoFit/>
          </a:bodyPr>
          <a:lstStyle>
            <a:lvl1pPr>
              <a:lnSpc>
                <a:spcPct val="90000"/>
              </a:lnSpc>
              <a:defRPr>
                <a:solidFill>
                  <a:schemeClr val="tx2"/>
                </a:solidFill>
              </a:defRPr>
            </a:lvl1pPr>
            <a:lvl5pPr marL="269045" indent="-119047">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31" name="Tijdelijke aanduiding voor tekst 29">
            <a:extLst>
              <a:ext uri="{FF2B5EF4-FFF2-40B4-BE49-F238E27FC236}">
                <a16:creationId xmlns:a16="http://schemas.microsoft.com/office/drawing/2014/main" id="{E851BC3C-5907-1644-A5FD-EBDF946BBEB8}"/>
              </a:ext>
            </a:extLst>
          </p:cNvPr>
          <p:cNvSpPr>
            <a:spLocks noGrp="1"/>
          </p:cNvSpPr>
          <p:nvPr>
            <p:ph type="body" sz="quarter" idx="11" hasCustomPrompt="1"/>
          </p:nvPr>
        </p:nvSpPr>
        <p:spPr>
          <a:xfrm>
            <a:off x="4365058" y="450851"/>
            <a:ext cx="3463473" cy="2081546"/>
          </a:xfrm>
          <a:prstGeom prst="rect">
            <a:avLst/>
          </a:prstGeom>
          <a:blipFill dpi="0" rotWithShape="1">
            <a:blip r:embed="rId3"/>
            <a:srcRect/>
            <a:tile tx="0" ty="0" sx="100000" sy="100000" flip="none" algn="bl"/>
          </a:blipFill>
        </p:spPr>
        <p:txBody>
          <a:bodyPr lIns="360000" tIns="360000" rIns="360000" bIns="540000">
            <a:spAutoFit/>
          </a:bodyPr>
          <a:lstStyle>
            <a:lvl1pPr>
              <a:lnSpc>
                <a:spcPct val="90000"/>
              </a:lnSpc>
              <a:defRPr>
                <a:solidFill>
                  <a:schemeClr val="tx2"/>
                </a:solidFill>
              </a:defRPr>
            </a:lvl1pPr>
            <a:lvl5pPr marL="269045" indent="-119047">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5" name="TypeTextLevel" hidden="1">
            <a:extLst>
              <a:ext uri="{FF2B5EF4-FFF2-40B4-BE49-F238E27FC236}">
                <a16:creationId xmlns:a16="http://schemas.microsoft.com/office/drawing/2014/main" id="{F51249D2-B280-4187-A2B6-1E52C563A0F3}"/>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297607318"/>
      </p:ext>
    </p:extLst>
  </p:cSld>
  <p:clrMapOvr>
    <a:masterClrMapping/>
  </p:clrMapOvr>
  <p:extLst>
    <p:ext uri="{DCECCB84-F9BA-43D5-87BE-67443E8EF086}">
      <p15:sldGuideLst xmlns:p15="http://schemas.microsoft.com/office/powerpoint/2012/main">
        <p15:guide id="5" pos="1643">
          <p15:clr>
            <a:srgbClr val="FBAE40"/>
          </p15:clr>
        </p15:guide>
        <p15:guide id="6" pos="2021">
          <p15:clr>
            <a:srgbClr val="FBAE40"/>
          </p15:clr>
        </p15:guide>
        <p15:guide id="7" pos="3288">
          <p15:clr>
            <a:srgbClr val="FBAE40"/>
          </p15:clr>
        </p15:guide>
        <p15:guide id="8" pos="3667">
          <p15:clr>
            <a:srgbClr val="FBAE40"/>
          </p15:clr>
        </p15:guide>
        <p15:guide id="9" pos="4931">
          <p15:clr>
            <a:srgbClr val="FBAE40"/>
          </p15:clr>
        </p15:guide>
        <p15:guide id="10" pos="5309">
          <p15:clr>
            <a:srgbClr val="FBAE40"/>
          </p15:clr>
        </p15:guide>
        <p15:guide id="11" pos="8219">
          <p15:clr>
            <a:srgbClr val="FBAE40"/>
          </p15:clr>
        </p15:guide>
        <p15:guide id="12" pos="8597">
          <p15:clr>
            <a:srgbClr val="FBAE40"/>
          </p15:clr>
        </p15:guide>
        <p15:guide id="13" pos="6573">
          <p15:clr>
            <a:srgbClr val="FBAE40"/>
          </p15:clr>
        </p15:guide>
        <p15:guide id="14" pos="695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3" y="6102174"/>
            <a:ext cx="1105113" cy="609600"/>
          </a:xfrm>
          <a:prstGeom prst="rect">
            <a:avLst/>
          </a:prstGeom>
        </p:spPr>
      </p:pic>
      <p:sp>
        <p:nvSpPr>
          <p:cNvPr id="9" name="Titel 8">
            <a:extLst>
              <a:ext uri="{FF2B5EF4-FFF2-40B4-BE49-F238E27FC236}">
                <a16:creationId xmlns:a16="http://schemas.microsoft.com/office/drawing/2014/main" id="{284A8469-7372-B547-ACE6-C9E7A14FA1CD}"/>
              </a:ext>
            </a:extLst>
          </p:cNvPr>
          <p:cNvSpPr>
            <a:spLocks noGrp="1"/>
          </p:cNvSpPr>
          <p:nvPr>
            <p:ph type="title"/>
          </p:nvPr>
        </p:nvSpPr>
        <p:spPr>
          <a:xfrm>
            <a:off x="450790" y="450002"/>
            <a:ext cx="2855979" cy="695905"/>
          </a:xfrm>
        </p:spPr>
        <p:txBody>
          <a:bodyPr anchor="t" anchorCtr="0"/>
          <a:lstStyle>
            <a:lvl1pPr>
              <a:lnSpc>
                <a:spcPct val="90000"/>
              </a:lnSpc>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8053898B-A0FB-6F41-8248-C3D134E59A0E}"/>
              </a:ext>
            </a:extLst>
          </p:cNvPr>
          <p:cNvSpPr>
            <a:spLocks noGrp="1"/>
          </p:cNvSpPr>
          <p:nvPr>
            <p:ph type="body" sz="quarter" idx="10"/>
          </p:nvPr>
        </p:nvSpPr>
        <p:spPr>
          <a:xfrm>
            <a:off x="1685705" y="1685925"/>
            <a:ext cx="2174592" cy="4272817"/>
          </a:xfrm>
          <a:prstGeom prst="rect">
            <a:avLst/>
          </a:prstGeom>
        </p:spPr>
        <p:txBody>
          <a:bodyPr>
            <a:noAutofit/>
          </a:bodyPr>
          <a:lstStyle>
            <a:lvl1pPr>
              <a:spcAft>
                <a:spcPts val="0"/>
              </a:spcAft>
              <a:defRPr sz="1050">
                <a:solidFill>
                  <a:schemeClr val="tx2"/>
                </a:solidFill>
              </a:defRPr>
            </a:lvl1pPr>
            <a:lvl2pPr>
              <a:defRPr sz="900">
                <a:solidFill>
                  <a:schemeClr val="tx1"/>
                </a:solidFill>
              </a:defRPr>
            </a:lvl2pPr>
            <a:lvl3pPr marL="0" marR="0" indent="0" algn="l" defTabSz="514281" rtl="0" eaLnBrk="1" fontAlgn="auto" latinLnBrk="0" hangingPunct="1">
              <a:lnSpc>
                <a:spcPct val="110000"/>
              </a:lnSpc>
              <a:spcBef>
                <a:spcPts val="0"/>
              </a:spcBef>
              <a:spcAft>
                <a:spcPts val="0"/>
              </a:spcAft>
              <a:buClrTx/>
              <a:buSzTx/>
              <a:buFont typeface="Arial" panose="020B0604020202020204" pitchFamily="34" charset="0"/>
              <a:buNone/>
              <a:tabLst/>
              <a:defRPr sz="900">
                <a:solidFill>
                  <a:schemeClr val="accent2"/>
                </a:solidFill>
              </a:defRPr>
            </a:lvl3pPr>
            <a:lvl4pPr marL="213272" indent="-223808">
              <a:tabLst/>
              <a:defRPr sz="900"/>
            </a:lvl4pPr>
          </a:lstStyle>
          <a:p>
            <a:pPr lvl="0"/>
            <a:r>
              <a:rPr lang="nl-NL"/>
              <a:t>Tekststijl van het model bewerken
Tweede niveau
Derde niveau
Vierde niveau
Vijfde niveau</a:t>
            </a:r>
            <a:endParaRPr lang="nl-NL" dirty="0"/>
          </a:p>
        </p:txBody>
      </p:sp>
      <p:sp>
        <p:nvSpPr>
          <p:cNvPr id="16" name="Tijdelijke aanduiding voor tekst 2">
            <a:extLst>
              <a:ext uri="{FF2B5EF4-FFF2-40B4-BE49-F238E27FC236}">
                <a16:creationId xmlns:a16="http://schemas.microsoft.com/office/drawing/2014/main" id="{F603BC99-1834-4146-9507-D97E1F7F5F08}"/>
              </a:ext>
            </a:extLst>
          </p:cNvPr>
          <p:cNvSpPr>
            <a:spLocks noGrp="1"/>
          </p:cNvSpPr>
          <p:nvPr>
            <p:ph type="body" sz="quarter" idx="13"/>
          </p:nvPr>
        </p:nvSpPr>
        <p:spPr>
          <a:xfrm>
            <a:off x="4314264" y="1685925"/>
            <a:ext cx="2174592" cy="4272817"/>
          </a:xfrm>
          <a:prstGeom prst="rect">
            <a:avLst/>
          </a:prstGeom>
        </p:spPr>
        <p:txBody>
          <a:bodyPr>
            <a:noAutofit/>
          </a:bodyPr>
          <a:lstStyle>
            <a:lvl1pPr>
              <a:spcAft>
                <a:spcPts val="0"/>
              </a:spcAft>
              <a:defRPr sz="1050">
                <a:solidFill>
                  <a:schemeClr val="tx2"/>
                </a:solidFill>
              </a:defRPr>
            </a:lvl1pPr>
            <a:lvl2pPr>
              <a:defRPr sz="900">
                <a:solidFill>
                  <a:schemeClr val="tx1"/>
                </a:solidFill>
              </a:defRPr>
            </a:lvl2pPr>
            <a:lvl3pPr marL="0" marR="0" indent="0" algn="l" defTabSz="514281" rtl="0" eaLnBrk="1" fontAlgn="auto" latinLnBrk="0" hangingPunct="1">
              <a:lnSpc>
                <a:spcPct val="110000"/>
              </a:lnSpc>
              <a:spcBef>
                <a:spcPts val="0"/>
              </a:spcBef>
              <a:spcAft>
                <a:spcPts val="0"/>
              </a:spcAft>
              <a:buClrTx/>
              <a:buSzTx/>
              <a:buFont typeface="Arial" panose="020B0604020202020204" pitchFamily="34" charset="0"/>
              <a:buNone/>
              <a:tabLst/>
              <a:defRPr sz="900">
                <a:solidFill>
                  <a:schemeClr val="accent2"/>
                </a:solidFill>
              </a:defRPr>
            </a:lvl3pPr>
            <a:lvl4pPr marL="213272" indent="-223808">
              <a:tabLst/>
              <a:defRPr sz="900"/>
            </a:lvl4pPr>
          </a:lstStyle>
          <a:p>
            <a:pPr lvl="0"/>
            <a:r>
              <a:rPr lang="nl-NL"/>
              <a:t>Tekststijl van het model bewerken
Tweede niveau
Derde niveau
Vierde niveau
Vijfde niveau</a:t>
            </a:r>
            <a:endParaRPr lang="nl-NL" dirty="0"/>
          </a:p>
        </p:txBody>
      </p:sp>
      <p:sp>
        <p:nvSpPr>
          <p:cNvPr id="17" name="Tijdelijke aanduiding voor tekst 2">
            <a:extLst>
              <a:ext uri="{FF2B5EF4-FFF2-40B4-BE49-F238E27FC236}">
                <a16:creationId xmlns:a16="http://schemas.microsoft.com/office/drawing/2014/main" id="{ACCE8A20-CC86-CA4D-B024-FB2F78E18A48}"/>
              </a:ext>
            </a:extLst>
          </p:cNvPr>
          <p:cNvSpPr>
            <a:spLocks noGrp="1"/>
          </p:cNvSpPr>
          <p:nvPr>
            <p:ph type="body" sz="quarter" idx="14"/>
          </p:nvPr>
        </p:nvSpPr>
        <p:spPr>
          <a:xfrm>
            <a:off x="6942821" y="1685925"/>
            <a:ext cx="2174592" cy="4272817"/>
          </a:xfrm>
          <a:prstGeom prst="rect">
            <a:avLst/>
          </a:prstGeom>
        </p:spPr>
        <p:txBody>
          <a:bodyPr>
            <a:noAutofit/>
          </a:bodyPr>
          <a:lstStyle>
            <a:lvl1pPr>
              <a:spcAft>
                <a:spcPts val="0"/>
              </a:spcAft>
              <a:defRPr sz="1050">
                <a:solidFill>
                  <a:schemeClr val="tx2"/>
                </a:solidFill>
              </a:defRPr>
            </a:lvl1pPr>
            <a:lvl2pPr>
              <a:defRPr sz="900">
                <a:solidFill>
                  <a:schemeClr val="tx1"/>
                </a:solidFill>
              </a:defRPr>
            </a:lvl2pPr>
            <a:lvl3pPr marL="0" marR="0" indent="0" algn="l" defTabSz="514281" rtl="0" eaLnBrk="1" fontAlgn="auto" latinLnBrk="0" hangingPunct="1">
              <a:lnSpc>
                <a:spcPct val="110000"/>
              </a:lnSpc>
              <a:spcBef>
                <a:spcPts val="0"/>
              </a:spcBef>
              <a:spcAft>
                <a:spcPts val="0"/>
              </a:spcAft>
              <a:buClrTx/>
              <a:buSzTx/>
              <a:buFont typeface="Arial" panose="020B0604020202020204" pitchFamily="34" charset="0"/>
              <a:buNone/>
              <a:tabLst/>
              <a:defRPr sz="900">
                <a:solidFill>
                  <a:schemeClr val="accent2"/>
                </a:solidFill>
              </a:defRPr>
            </a:lvl3pPr>
            <a:lvl4pPr marL="213272" indent="-223808">
              <a:tabLst/>
              <a:defRPr sz="900"/>
            </a:lvl4pPr>
          </a:lstStyle>
          <a:p>
            <a:pPr lvl="0"/>
            <a:r>
              <a:rPr lang="nl-NL"/>
              <a:t>Tekststijl van het model bewerken
Tweede niveau
Derde niveau
Vierde niveau
Vijfde niveau</a:t>
            </a:r>
            <a:endParaRPr lang="nl-NL" dirty="0"/>
          </a:p>
        </p:txBody>
      </p:sp>
      <p:sp>
        <p:nvSpPr>
          <p:cNvPr id="18" name="Tijdelijke aanduiding voor tekst 2">
            <a:extLst>
              <a:ext uri="{FF2B5EF4-FFF2-40B4-BE49-F238E27FC236}">
                <a16:creationId xmlns:a16="http://schemas.microsoft.com/office/drawing/2014/main" id="{16FAC097-6C6A-4445-A425-7A7103C70DFF}"/>
              </a:ext>
            </a:extLst>
          </p:cNvPr>
          <p:cNvSpPr>
            <a:spLocks noGrp="1"/>
          </p:cNvSpPr>
          <p:nvPr>
            <p:ph type="body" sz="quarter" idx="15"/>
          </p:nvPr>
        </p:nvSpPr>
        <p:spPr>
          <a:xfrm>
            <a:off x="9571379" y="1685925"/>
            <a:ext cx="2174592" cy="4272817"/>
          </a:xfrm>
          <a:prstGeom prst="rect">
            <a:avLst/>
          </a:prstGeom>
        </p:spPr>
        <p:txBody>
          <a:bodyPr>
            <a:noAutofit/>
          </a:bodyPr>
          <a:lstStyle>
            <a:lvl1pPr>
              <a:spcAft>
                <a:spcPts val="0"/>
              </a:spcAft>
              <a:defRPr sz="1050">
                <a:solidFill>
                  <a:schemeClr val="tx2"/>
                </a:solidFill>
              </a:defRPr>
            </a:lvl1pPr>
            <a:lvl2pPr>
              <a:defRPr sz="900">
                <a:solidFill>
                  <a:schemeClr val="tx1"/>
                </a:solidFill>
              </a:defRPr>
            </a:lvl2pPr>
            <a:lvl3pPr marL="0" marR="0" indent="0" algn="l" defTabSz="514281" rtl="0" eaLnBrk="1" fontAlgn="auto" latinLnBrk="0" hangingPunct="1">
              <a:lnSpc>
                <a:spcPct val="110000"/>
              </a:lnSpc>
              <a:spcBef>
                <a:spcPts val="0"/>
              </a:spcBef>
              <a:spcAft>
                <a:spcPts val="0"/>
              </a:spcAft>
              <a:buClrTx/>
              <a:buSzTx/>
              <a:buFont typeface="Arial" panose="020B0604020202020204" pitchFamily="34" charset="0"/>
              <a:buNone/>
              <a:tabLst/>
              <a:defRPr sz="900">
                <a:solidFill>
                  <a:schemeClr val="accent2"/>
                </a:solidFill>
              </a:defRPr>
            </a:lvl3pPr>
            <a:lvl4pPr marL="213272" indent="-223808">
              <a:tabLst/>
              <a:defRPr sz="900"/>
            </a:lvl4pPr>
          </a:lstStyle>
          <a:p>
            <a:pPr lvl="0"/>
            <a:r>
              <a:rPr lang="nl-NL"/>
              <a:t>Tekststijl van het model bewerken
Tweede niveau
Derde niveau
Vierde niveau
Vijfde niveau</a:t>
            </a:r>
            <a:endParaRPr lang="nl-NL" dirty="0"/>
          </a:p>
        </p:txBody>
      </p:sp>
      <p:sp>
        <p:nvSpPr>
          <p:cNvPr id="10" name="TypeTextLevel" hidden="1">
            <a:extLst>
              <a:ext uri="{FF2B5EF4-FFF2-40B4-BE49-F238E27FC236}">
                <a16:creationId xmlns:a16="http://schemas.microsoft.com/office/drawing/2014/main" id="{5224EB65-967A-4B88-AB03-7A6AA0243080}"/>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
        <p:nvSpPr>
          <p:cNvPr id="5" name="Tijdelijke aanduiding voor voettekst 4">
            <a:extLst>
              <a:ext uri="{FF2B5EF4-FFF2-40B4-BE49-F238E27FC236}">
                <a16:creationId xmlns:a16="http://schemas.microsoft.com/office/drawing/2014/main" id="{FCE69AFB-FDA0-4186-AE46-81AF13BC067B}"/>
              </a:ext>
            </a:extLst>
          </p:cNvPr>
          <p:cNvSpPr>
            <a:spLocks noGrp="1"/>
          </p:cNvSpPr>
          <p:nvPr>
            <p:ph type="ftr" sz="quarter" idx="16"/>
          </p:nvPr>
        </p:nvSpPr>
        <p:spPr/>
        <p:txBody>
          <a:bodyPr/>
          <a:lstStyle/>
          <a:p>
            <a:r>
              <a:rPr lang="en-GB"/>
              <a:t>Footer text - Faculty or department name</a:t>
            </a:r>
            <a:endParaRPr lang="nl-NL" dirty="0"/>
          </a:p>
        </p:txBody>
      </p:sp>
      <p:sp>
        <p:nvSpPr>
          <p:cNvPr id="6" name="Tijdelijke aanduiding voor dianummer 5">
            <a:extLst>
              <a:ext uri="{FF2B5EF4-FFF2-40B4-BE49-F238E27FC236}">
                <a16:creationId xmlns:a16="http://schemas.microsoft.com/office/drawing/2014/main" id="{E9BB55B4-9D18-4901-B46D-3A0BD64A6F3E}"/>
              </a:ext>
            </a:extLst>
          </p:cNvPr>
          <p:cNvSpPr>
            <a:spLocks noGrp="1"/>
          </p:cNvSpPr>
          <p:nvPr>
            <p:ph type="sldNum" sz="quarter" idx="17"/>
          </p:nvPr>
        </p:nvSpPr>
        <p:spPr/>
        <p:txBody>
          <a:bodyPr/>
          <a:lstStyle/>
          <a:p>
            <a:pPr algn="l"/>
            <a:fld id="{840C1E0B-154D-844F-9C3C-CB8827A7EAB0}" type="slidenum">
              <a:rPr lang="nl-NL" smtClean="0"/>
              <a:pPr algn="l"/>
              <a:t>‹#›</a:t>
            </a:fld>
            <a:r>
              <a:rPr lang="nl-NL"/>
              <a:t> </a:t>
            </a:r>
            <a:endParaRPr lang="nl-NL" dirty="0"/>
          </a:p>
        </p:txBody>
      </p:sp>
    </p:spTree>
    <p:extLst>
      <p:ext uri="{BB962C8B-B14F-4D97-AF65-F5344CB8AC3E}">
        <p14:creationId xmlns:p14="http://schemas.microsoft.com/office/powerpoint/2010/main" val="1877724810"/>
      </p:ext>
    </p:extLst>
  </p:cSld>
  <p:clrMapOvr>
    <a:masterClrMapping/>
  </p:clrMapOvr>
  <p:extLst>
    <p:ext uri="{DCECCB84-F9BA-43D5-87BE-67443E8EF086}">
      <p15:sldGuideLst xmlns:p15="http://schemas.microsoft.com/office/powerpoint/2012/main">
        <p15:guide id="2" pos="3243">
          <p15:clr>
            <a:srgbClr val="FBAE40"/>
          </p15:clr>
        </p15:guide>
        <p15:guide id="3" pos="3619">
          <p15:clr>
            <a:srgbClr val="FBAE40"/>
          </p15:clr>
        </p15:guide>
        <p15:guide id="4" pos="5453">
          <p15:clr>
            <a:srgbClr val="FBAE40"/>
          </p15:clr>
        </p15:guide>
        <p15:guide id="5" pos="5827">
          <p15:clr>
            <a:srgbClr val="FBAE40"/>
          </p15:clr>
        </p15:guide>
        <p15:guide id="6" pos="7656">
          <p15:clr>
            <a:srgbClr val="FBAE40"/>
          </p15:clr>
        </p15:guide>
        <p15:guide id="7" pos="8035">
          <p15:clr>
            <a:srgbClr val="FBAE40"/>
          </p15:clr>
        </p15:guide>
        <p15:guide id="9" pos="141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69575-FC44-7E4A-8838-61D5730DC3A6}"/>
              </a:ext>
            </a:extLst>
          </p:cNvPr>
          <p:cNvSpPr>
            <a:spLocks noGrp="1"/>
          </p:cNvSpPr>
          <p:nvPr>
            <p:ph type="title"/>
          </p:nvPr>
        </p:nvSpPr>
        <p:spPr>
          <a:xfrm>
            <a:off x="450793" y="494449"/>
            <a:ext cx="2855979" cy="695905"/>
          </a:xfrm>
        </p:spPr>
        <p:txBody>
          <a:bodyPr/>
          <a:lstStyle>
            <a:lvl1pPr>
              <a:lnSpc>
                <a:spcPct val="90000"/>
              </a:lnSpc>
              <a:defRPr/>
            </a:lvl1pPr>
          </a:lstStyle>
          <a:p>
            <a:r>
              <a:rPr lang="nl-NL"/>
              <a:t>Klik om stijl te bewerken</a:t>
            </a:r>
            <a:endParaRPr lang="nl-NL" dirty="0"/>
          </a:p>
        </p:txBody>
      </p:sp>
      <p:sp>
        <p:nvSpPr>
          <p:cNvPr id="6" name="Tijdelijke aanduiding voor tabel 5">
            <a:extLst>
              <a:ext uri="{FF2B5EF4-FFF2-40B4-BE49-F238E27FC236}">
                <a16:creationId xmlns:a16="http://schemas.microsoft.com/office/drawing/2014/main" id="{5AD1E237-53F2-D740-A90A-6D81BF701411}"/>
              </a:ext>
            </a:extLst>
          </p:cNvPr>
          <p:cNvSpPr>
            <a:spLocks noGrp="1"/>
          </p:cNvSpPr>
          <p:nvPr>
            <p:ph type="tbl" sz="quarter" idx="12"/>
          </p:nvPr>
        </p:nvSpPr>
        <p:spPr>
          <a:xfrm>
            <a:off x="1510085" y="1685925"/>
            <a:ext cx="10237472" cy="4270374"/>
          </a:xfrm>
          <a:prstGeom prst="rect">
            <a:avLst/>
          </a:prstGeom>
        </p:spPr>
        <p:txBody>
          <a:bodyPr/>
          <a:lstStyle/>
          <a:p>
            <a:r>
              <a:rPr lang="nl-NL"/>
              <a:t>Klik op het pictogram als u een tabel wilt toevoegen</a:t>
            </a:r>
            <a:endParaRPr lang="nl-NL" dirty="0"/>
          </a:p>
        </p:txBody>
      </p:sp>
      <p:pic>
        <p:nvPicPr>
          <p:cNvPr id="7" name="Afbeelding 5">
            <a:extLst>
              <a:ext uri="{FF2B5EF4-FFF2-40B4-BE49-F238E27FC236}">
                <a16:creationId xmlns:a16="http://schemas.microsoft.com/office/drawing/2014/main" id="{63563CDA-94CD-CF48-ABF5-65A46919E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3" y="6102174"/>
            <a:ext cx="1105113" cy="609600"/>
          </a:xfrm>
          <a:prstGeom prst="rect">
            <a:avLst/>
          </a:prstGeom>
        </p:spPr>
      </p:pic>
      <p:sp>
        <p:nvSpPr>
          <p:cNvPr id="5" name="Footer Placeholder 4">
            <a:extLst>
              <a:ext uri="{FF2B5EF4-FFF2-40B4-BE49-F238E27FC236}">
                <a16:creationId xmlns:a16="http://schemas.microsoft.com/office/drawing/2014/main" id="{55BA0F3B-5B4C-4221-BF73-1E0637789E70}"/>
              </a:ext>
            </a:extLst>
          </p:cNvPr>
          <p:cNvSpPr>
            <a:spLocks noGrp="1"/>
          </p:cNvSpPr>
          <p:nvPr>
            <p:ph type="ftr" sz="quarter" idx="13"/>
          </p:nvPr>
        </p:nvSpPr>
        <p:spPr/>
        <p:txBody>
          <a:bodyPr/>
          <a:lstStyle/>
          <a:p>
            <a:r>
              <a:rPr lang="en-GB"/>
              <a:t>Footer text - Faculty or department name</a:t>
            </a:r>
            <a:endParaRPr lang="nl-NL" dirty="0"/>
          </a:p>
        </p:txBody>
      </p:sp>
      <p:sp>
        <p:nvSpPr>
          <p:cNvPr id="8" name="Slide Number Placeholder 7">
            <a:extLst>
              <a:ext uri="{FF2B5EF4-FFF2-40B4-BE49-F238E27FC236}">
                <a16:creationId xmlns:a16="http://schemas.microsoft.com/office/drawing/2014/main" id="{2537DA3D-0D03-4BE0-8251-514521C6C472}"/>
              </a:ext>
            </a:extLst>
          </p:cNvPr>
          <p:cNvSpPr>
            <a:spLocks noGrp="1"/>
          </p:cNvSpPr>
          <p:nvPr>
            <p:ph type="sldNum" sz="quarter" idx="14"/>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6A62A801-68F1-4302-B58F-E01797EA2E86}"/>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NoLevel</a:t>
            </a:r>
            <a:endParaRPr lang="nl-NL" sz="600" dirty="0"/>
          </a:p>
        </p:txBody>
      </p:sp>
    </p:spTree>
    <p:extLst>
      <p:ext uri="{BB962C8B-B14F-4D97-AF65-F5344CB8AC3E}">
        <p14:creationId xmlns:p14="http://schemas.microsoft.com/office/powerpoint/2010/main" val="327815241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8" y="2"/>
            <a:ext cx="12192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792" y="1680794"/>
            <a:ext cx="11298352" cy="2150105"/>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2400" b="0" i="0">
                <a:solidFill>
                  <a:schemeClr val="bg2"/>
                </a:solidFill>
                <a:latin typeface="DINPro-Medium" pitchFamily="2" charset="0"/>
              </a:defRPr>
            </a:lvl1pPr>
            <a:lvl2pPr>
              <a:lnSpc>
                <a:spcPct val="90000"/>
              </a:lnSpc>
              <a:defRPr sz="18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5" name="TypeTextLevel">
            <a:extLst>
              <a:ext uri="{FF2B5EF4-FFF2-40B4-BE49-F238E27FC236}">
                <a16:creationId xmlns:a16="http://schemas.microsoft.com/office/drawing/2014/main" id="{D6489275-1A54-4253-9B79-42FA5F1E3216}"/>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9996" y="501839"/>
            <a:ext cx="2343697" cy="565200"/>
          </a:xfrm>
          <a:prstGeom prst="rect">
            <a:avLst/>
          </a:prstGeom>
        </p:spPr>
      </p:pic>
    </p:spTree>
    <p:extLst>
      <p:ext uri="{BB962C8B-B14F-4D97-AF65-F5344CB8AC3E}">
        <p14:creationId xmlns:p14="http://schemas.microsoft.com/office/powerpoint/2010/main" val="2625808346"/>
      </p:ext>
    </p:extLst>
  </p:cSld>
  <p:clrMapOvr>
    <a:masterClrMapping/>
  </p:clrMapOvr>
  <p:extLst>
    <p:ext uri="{DCECCB84-F9BA-43D5-87BE-67443E8EF086}">
      <p15:sldGuideLst xmlns:p15="http://schemas.microsoft.com/office/powerpoint/2012/main">
        <p15:guide id="9" pos="756">
          <p15:clr>
            <a:srgbClr val="FBAE40"/>
          </p15:clr>
        </p15:guide>
        <p15:guide id="10" orient="horz" pos="1346">
          <p15:clr>
            <a:srgbClr val="FBAE40"/>
          </p15:clr>
        </p15:guide>
        <p15:guide id="11" pos="5312">
          <p15:clr>
            <a:srgbClr val="FBAE40"/>
          </p15:clr>
        </p15:guide>
        <p15:guide id="12" pos="4933">
          <p15:clr>
            <a:srgbClr val="FBAE40"/>
          </p15:clr>
        </p15:guide>
        <p15:guide id="13" pos="9493">
          <p15:clr>
            <a:srgbClr val="FBAE40"/>
          </p15:clr>
        </p15:guide>
        <p15:guide id="14" pos="3035">
          <p15:clr>
            <a:srgbClr val="FBAE40"/>
          </p15:clr>
        </p15:guide>
        <p15:guide id="15" pos="2661">
          <p15:clr>
            <a:srgbClr val="FBAE40"/>
          </p15:clr>
        </p15:guide>
        <p15:guide id="16" pos="7215">
          <p15:clr>
            <a:srgbClr val="FBAE40"/>
          </p15:clr>
        </p15:guide>
        <p15:guide id="17" pos="758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8" y="2"/>
            <a:ext cx="12192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792" y="1680794"/>
            <a:ext cx="11298352" cy="2205505"/>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2400" b="0" i="0">
                <a:solidFill>
                  <a:schemeClr val="bg2"/>
                </a:solidFill>
                <a:latin typeface="DINPro-Medium" pitchFamily="2" charset="0"/>
              </a:defRPr>
            </a:lvl1pPr>
            <a:lvl2pPr>
              <a:defRPr sz="18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7" name="TypeTextLevel">
            <a:extLst>
              <a:ext uri="{FF2B5EF4-FFF2-40B4-BE49-F238E27FC236}">
                <a16:creationId xmlns:a16="http://schemas.microsoft.com/office/drawing/2014/main" id="{DD0753F9-AB9F-484E-AB75-937E33C9CD6E}"/>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3421412" y="455859"/>
            <a:ext cx="2902365" cy="784225"/>
          </a:xfrm>
          <a:prstGeom prst="rect">
            <a:avLst/>
          </a:prstGeom>
          <a:noFill/>
        </p:spPr>
        <p:txBody>
          <a:bodyPr lIns="241200" anchor="ctr" anchorCtr="0">
            <a:noAutofit/>
          </a:bodyPr>
          <a:lstStyle>
            <a:lvl1pPr>
              <a:lnSpc>
                <a:spcPct val="100000"/>
              </a:lnSpc>
              <a:defRPr sz="825" cap="all" baseline="0">
                <a:solidFill>
                  <a:schemeClr val="tx1"/>
                </a:solidFill>
              </a:defRPr>
            </a:lvl1pPr>
          </a:lstStyle>
          <a:p>
            <a:r>
              <a:rPr lang="nl-NL" dirty="0"/>
              <a:t>Type </a:t>
            </a:r>
            <a:r>
              <a:rPr lang="nl-NL" dirty="0" err="1"/>
              <a:t>faculty</a:t>
            </a:r>
            <a:r>
              <a:rPr lang="nl-NL" dirty="0"/>
              <a:t> or </a:t>
            </a:r>
            <a:r>
              <a:rPr lang="nl-NL" dirty="0" err="1"/>
              <a:t>department</a:t>
            </a:r>
            <a:r>
              <a:rPr lang="nl-NL" dirty="0"/>
              <a:t> name here. (</a:t>
            </a:r>
            <a:r>
              <a:rPr lang="nl-NL" dirty="0" err="1"/>
              <a:t>If</a:t>
            </a:r>
            <a:r>
              <a:rPr lang="nl-NL" dirty="0"/>
              <a:t> </a:t>
            </a:r>
            <a:r>
              <a:rPr lang="nl-NL" dirty="0" err="1"/>
              <a:t>only</a:t>
            </a:r>
            <a:r>
              <a:rPr lang="nl-NL" dirty="0"/>
              <a:t> VU logo is </a:t>
            </a:r>
            <a:r>
              <a:rPr lang="nl-NL" dirty="0" err="1"/>
              <a:t>needed</a:t>
            </a:r>
            <a:r>
              <a:rPr lang="nl-NL" dirty="0"/>
              <a:t>, </a:t>
            </a:r>
            <a:r>
              <a:rPr lang="nl-NL" dirty="0" err="1"/>
              <a:t>choose</a:t>
            </a:r>
            <a:r>
              <a:rPr lang="nl-NL" dirty="0"/>
              <a:t> </a:t>
            </a:r>
            <a:r>
              <a:rPr lang="nl-NL" dirty="0" err="1"/>
              <a:t>the</a:t>
            </a:r>
            <a:r>
              <a:rPr lang="nl-NL" dirty="0"/>
              <a:t> </a:t>
            </a:r>
            <a:r>
              <a:rPr lang="nl-NL" dirty="0" err="1"/>
              <a:t>other</a:t>
            </a:r>
            <a:r>
              <a:rPr lang="nl-NL" dirty="0"/>
              <a:t> cover </a:t>
            </a:r>
            <a:r>
              <a:rPr lang="nl-NL" dirty="0" err="1"/>
              <a:t>layout</a:t>
            </a:r>
            <a:r>
              <a:rPr lang="nl-NL" dirty="0"/>
              <a:t>)</a:t>
            </a:r>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userDrawn="1"/>
        </p:nvPicPr>
        <p:blipFill rotWithShape="1">
          <a:blip r:embed="rId4"/>
          <a:srcRect l="-1188" t="409" r="95017" b="6030"/>
          <a:stretch/>
        </p:blipFill>
        <p:spPr>
          <a:xfrm>
            <a:off x="3292774" y="459583"/>
            <a:ext cx="682516"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9996" y="501839"/>
            <a:ext cx="2343697" cy="565200"/>
          </a:xfrm>
          <a:prstGeom prst="rect">
            <a:avLst/>
          </a:prstGeom>
        </p:spPr>
      </p:pic>
    </p:spTree>
    <p:extLst>
      <p:ext uri="{BB962C8B-B14F-4D97-AF65-F5344CB8AC3E}">
        <p14:creationId xmlns:p14="http://schemas.microsoft.com/office/powerpoint/2010/main" val="2453861043"/>
      </p:ext>
    </p:extLst>
  </p:cSld>
  <p:clrMapOvr>
    <a:masterClrMapping/>
  </p:clrMapOvr>
  <p:extLst>
    <p:ext uri="{DCECCB84-F9BA-43D5-87BE-67443E8EF086}">
      <p15:sldGuideLst xmlns:p15="http://schemas.microsoft.com/office/powerpoint/2012/main">
        <p15:guide id="9" pos="756">
          <p15:clr>
            <a:srgbClr val="FBAE40"/>
          </p15:clr>
        </p15:guide>
        <p15:guide id="10" orient="horz" pos="1346">
          <p15:clr>
            <a:srgbClr val="FBAE40"/>
          </p15:clr>
        </p15:guide>
        <p15:guide id="11" pos="5312">
          <p15:clr>
            <a:srgbClr val="FBAE40"/>
          </p15:clr>
        </p15:guide>
        <p15:guide id="12" pos="4933">
          <p15:clr>
            <a:srgbClr val="FBAE40"/>
          </p15:clr>
        </p15:guide>
        <p15:guide id="13" pos="9493">
          <p15:clr>
            <a:srgbClr val="FBAE40"/>
          </p15:clr>
        </p15:guide>
        <p15:guide id="14" pos="3035">
          <p15:clr>
            <a:srgbClr val="FBAE40"/>
          </p15:clr>
        </p15:guide>
        <p15:guide id="15" pos="2661">
          <p15:clr>
            <a:srgbClr val="FBAE40"/>
          </p15:clr>
        </p15:guide>
        <p15:guide id="16" pos="7215">
          <p15:clr>
            <a:srgbClr val="FBAE40"/>
          </p15:clr>
        </p15:guide>
        <p15:guide id="17" pos="75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F1EFED"/>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C89FA50-A8AA-DB4F-ACF2-CCBDC70F2D2C}"/>
              </a:ext>
            </a:extLst>
          </p:cNvPr>
          <p:cNvSpPr/>
          <p:nvPr userDrawn="1"/>
        </p:nvSpPr>
        <p:spPr>
          <a:xfrm>
            <a:off x="6323777" y="1685927"/>
            <a:ext cx="5425368" cy="472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11" name="Rechthoek 10">
            <a:extLst>
              <a:ext uri="{FF2B5EF4-FFF2-40B4-BE49-F238E27FC236}">
                <a16:creationId xmlns:a16="http://schemas.microsoft.com/office/drawing/2014/main" id="{AD303578-903C-A34A-AF9B-392F1BD2B760}"/>
              </a:ext>
            </a:extLst>
          </p:cNvPr>
          <p:cNvSpPr/>
          <p:nvPr userDrawn="1"/>
        </p:nvSpPr>
        <p:spPr>
          <a:xfrm>
            <a:off x="0" y="5134"/>
            <a:ext cx="12192000"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792" y="1685927"/>
            <a:ext cx="11292003"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solidFill>
                <a:schemeClr val="bg2"/>
              </a:solidFill>
            </a:endParaRPr>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899997" y="2136777"/>
            <a:ext cx="5196004" cy="3819525"/>
          </a:xfrm>
          <a:prstGeom prst="rect">
            <a:avLst/>
          </a:prstGeom>
        </p:spPr>
        <p:txBody>
          <a:bodyPr>
            <a:noAutofit/>
          </a:bodyPr>
          <a:lstStyle>
            <a:lvl1pPr>
              <a:lnSpc>
                <a:spcPct val="90000"/>
              </a:lnSpc>
              <a:spcAft>
                <a:spcPts val="0"/>
              </a:spcAft>
              <a:defRPr sz="2400">
                <a:solidFill>
                  <a:schemeClr val="bg2"/>
                </a:solidFill>
              </a:defRPr>
            </a:lvl1pPr>
            <a:lvl2pPr>
              <a:defRPr sz="1800">
                <a:solidFill>
                  <a:schemeClr val="bg2"/>
                </a:solidFill>
              </a:defRPr>
            </a:lvl2pPr>
            <a:lvl3pPr>
              <a:defRPr>
                <a:solidFill>
                  <a:schemeClr val="bg2"/>
                </a:solidFill>
              </a:defRPr>
            </a:lvl3pPr>
          </a:lstStyle>
          <a:p>
            <a:r>
              <a:rPr lang="nl-NL" dirty="0"/>
              <a:t>Tekststijl van het model bewerken</a:t>
            </a:r>
          </a:p>
          <a:p>
            <a:pPr lvl="1"/>
            <a:r>
              <a:rPr lang="nl-NL" dirty="0"/>
              <a:t>Tweede niveau</a:t>
            </a:r>
          </a:p>
          <a:p>
            <a:pPr lvl="2"/>
            <a:r>
              <a:rPr lang="nl-NL" dirty="0"/>
              <a:t>Derde niveau
Vierde niveau
Vijfde niveau</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996" y="501839"/>
            <a:ext cx="2343697"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1753" y="1685925"/>
            <a:ext cx="5421043"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350" b="0" i="0">
                <a:solidFill>
                  <a:schemeClr val="bg1"/>
                </a:solidFill>
                <a:latin typeface="DINPro" pitchFamily="2" charset="0"/>
              </a:defRPr>
            </a:lvl1pPr>
          </a:lstStyle>
          <a:p>
            <a:r>
              <a:rPr lang="nl-NL"/>
              <a:t>Klik op het pictogram als u een afbeelding wilt toevoegen</a:t>
            </a:r>
            <a:endParaRPr lang="nl-NL" dirty="0"/>
          </a:p>
        </p:txBody>
      </p:sp>
      <p:sp>
        <p:nvSpPr>
          <p:cNvPr id="8" name="TypeTextLevel" hidden="1">
            <a:extLst>
              <a:ext uri="{FF2B5EF4-FFF2-40B4-BE49-F238E27FC236}">
                <a16:creationId xmlns:a16="http://schemas.microsoft.com/office/drawing/2014/main" id="{5B1491E1-F8A5-45E1-8274-30DA887CB213}"/>
              </a:ext>
            </a:extLst>
          </p:cNvPr>
          <p:cNvSpPr txBox="1"/>
          <p:nvPr userDrawn="1"/>
        </p:nvSpPr>
        <p:spPr>
          <a:xfrm>
            <a:off x="-1680645" y="188640"/>
            <a:ext cx="1680645" cy="184666"/>
          </a:xfrm>
          <a:prstGeom prst="rect">
            <a:avLst/>
          </a:prstGeom>
          <a:noFill/>
        </p:spPr>
        <p:txBody>
          <a:bodyPr wrap="square" rtlCol="0">
            <a:spAutoFit/>
          </a:bodyPr>
          <a:lstStyle/>
          <a:p>
            <a:r>
              <a:rPr lang="nl-NL" sz="600" dirty="0"/>
              <a:t>Cover</a:t>
            </a:r>
          </a:p>
        </p:txBody>
      </p:sp>
    </p:spTree>
    <p:extLst>
      <p:ext uri="{BB962C8B-B14F-4D97-AF65-F5344CB8AC3E}">
        <p14:creationId xmlns:p14="http://schemas.microsoft.com/office/powerpoint/2010/main" val="375182441"/>
      </p:ext>
    </p:extLst>
  </p:cSld>
  <p:clrMapOvr>
    <a:masterClrMapping/>
  </p:clrMapOvr>
  <p:extLst>
    <p:ext uri="{DCECCB84-F9BA-43D5-87BE-67443E8EF086}">
      <p15:sldGuideLst xmlns:p15="http://schemas.microsoft.com/office/powerpoint/2012/main">
        <p15:guide id="4" pos="9869">
          <p15:clr>
            <a:srgbClr val="FBAE40"/>
          </p15:clr>
        </p15:guide>
        <p15:guide id="9" pos="756">
          <p15:clr>
            <a:srgbClr val="FBAE40"/>
          </p15:clr>
        </p15:guide>
        <p15:guide id="10" orient="horz" pos="1346">
          <p15:clr>
            <a:srgbClr val="FBAE40"/>
          </p15:clr>
        </p15:guide>
        <p15:guide id="11" pos="5312">
          <p15:clr>
            <a:srgbClr val="FBAE40"/>
          </p15:clr>
        </p15:guide>
        <p15:guide id="12" pos="4933">
          <p15:clr>
            <a:srgbClr val="FBAE40"/>
          </p15:clr>
        </p15:guide>
        <p15:guide id="13" pos="9481">
          <p15:clr>
            <a:srgbClr val="FBAE40"/>
          </p15:clr>
        </p15:guide>
        <p15:guide id="14" pos="3079">
          <p15:clr>
            <a:srgbClr val="FBAE40"/>
          </p15:clr>
        </p15:guide>
        <p15:guide id="15" pos="28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faculty/department name">
    <p:bg>
      <p:bgPr>
        <a:solidFill>
          <a:srgbClr val="F1EFED"/>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C89FA50-A8AA-DB4F-ACF2-CCBDC70F2D2C}"/>
              </a:ext>
            </a:extLst>
          </p:cNvPr>
          <p:cNvSpPr/>
          <p:nvPr userDrawn="1"/>
        </p:nvSpPr>
        <p:spPr>
          <a:xfrm>
            <a:off x="6323777" y="1685927"/>
            <a:ext cx="5425368" cy="472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11" name="Rechthoek 10">
            <a:extLst>
              <a:ext uri="{FF2B5EF4-FFF2-40B4-BE49-F238E27FC236}">
                <a16:creationId xmlns:a16="http://schemas.microsoft.com/office/drawing/2014/main" id="{AD303578-903C-A34A-AF9B-392F1BD2B760}"/>
              </a:ext>
            </a:extLst>
          </p:cNvPr>
          <p:cNvSpPr/>
          <p:nvPr userDrawn="1"/>
        </p:nvSpPr>
        <p:spPr>
          <a:xfrm>
            <a:off x="0" y="5134"/>
            <a:ext cx="12192000"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792" y="1685927"/>
            <a:ext cx="11292003"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nl-NL" sz="135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p:nvPr>
        </p:nvSpPr>
        <p:spPr>
          <a:xfrm>
            <a:off x="899997" y="2136777"/>
            <a:ext cx="5196004" cy="3819525"/>
          </a:xfrm>
          <a:prstGeom prst="rect">
            <a:avLst/>
          </a:prstGeom>
        </p:spPr>
        <p:txBody>
          <a:bodyPr/>
          <a:lstStyle>
            <a:lvl1pPr>
              <a:lnSpc>
                <a:spcPct val="90000"/>
              </a:lnSpc>
              <a:spcAft>
                <a:spcPts val="0"/>
              </a:spcAft>
              <a:defRPr sz="2400">
                <a:solidFill>
                  <a:schemeClr val="bg2"/>
                </a:solidFill>
              </a:defRPr>
            </a:lvl1pPr>
            <a:lvl2pPr>
              <a:defRPr sz="1800">
                <a:solidFill>
                  <a:schemeClr val="bg2"/>
                </a:solidFill>
              </a:defRPr>
            </a:lvl2pPr>
            <a:lvl3pPr>
              <a:defRPr>
                <a:solidFill>
                  <a:schemeClr val="bg2"/>
                </a:solidFill>
              </a:defRPr>
            </a:lvl3pPr>
          </a:lstStyle>
          <a:p>
            <a:r>
              <a:rPr lang="nl-NL"/>
              <a:t>Tekststijl van het model bewerken
Tweede niveau
Derde niveau
Vierde niveau
Vijfde niveau</a:t>
            </a:r>
            <a:endParaRPr lang="nl-NL" dirty="0"/>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996" y="501839"/>
            <a:ext cx="2343697"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1753" y="1685925"/>
            <a:ext cx="5421043"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350" b="0" i="0">
                <a:solidFill>
                  <a:schemeClr val="bg1"/>
                </a:solidFill>
                <a:latin typeface="DINPro" pitchFamily="2" charset="0"/>
              </a:defRPr>
            </a:lvl1pPr>
          </a:lstStyle>
          <a:p>
            <a:r>
              <a:rPr lang="nl-NL"/>
              <a:t>Klik op het pictogram als u een afbeelding wilt toevoegen</a:t>
            </a:r>
            <a:endParaRPr lang="nl-NL" dirty="0"/>
          </a:p>
        </p:txBody>
      </p:sp>
      <p:sp>
        <p:nvSpPr>
          <p:cNvPr id="5" name="Tijdelijke aanduiding voor tekst 4">
            <a:extLst>
              <a:ext uri="{FF2B5EF4-FFF2-40B4-BE49-F238E27FC236}">
                <a16:creationId xmlns:a16="http://schemas.microsoft.com/office/drawing/2014/main" id="{9DD0FA1B-56A4-864D-B0BA-DEF9442557DF}"/>
              </a:ext>
            </a:extLst>
          </p:cNvPr>
          <p:cNvSpPr>
            <a:spLocks noGrp="1"/>
          </p:cNvSpPr>
          <p:nvPr>
            <p:ph type="body" sz="quarter" idx="20" hasCustomPrompt="1"/>
          </p:nvPr>
        </p:nvSpPr>
        <p:spPr>
          <a:xfrm>
            <a:off x="3421412" y="455859"/>
            <a:ext cx="2902365" cy="784225"/>
          </a:xfrm>
          <a:prstGeom prst="rect">
            <a:avLst/>
          </a:prstGeom>
          <a:noFill/>
        </p:spPr>
        <p:txBody>
          <a:bodyPr lIns="241200" anchor="ctr" anchorCtr="0">
            <a:noAutofit/>
          </a:bodyPr>
          <a:lstStyle>
            <a:lvl1pPr>
              <a:lnSpc>
                <a:spcPct val="100000"/>
              </a:lnSpc>
              <a:defRPr sz="825" cap="all" baseline="0">
                <a:solidFill>
                  <a:schemeClr val="tx1"/>
                </a:solidFill>
              </a:defRPr>
            </a:lvl1pPr>
          </a:lstStyle>
          <a:p>
            <a:r>
              <a:rPr lang="nl-NL" dirty="0"/>
              <a:t>Type </a:t>
            </a:r>
            <a:r>
              <a:rPr lang="nl-NL" dirty="0" err="1"/>
              <a:t>faculty</a:t>
            </a:r>
            <a:r>
              <a:rPr lang="nl-NL" dirty="0"/>
              <a:t> or </a:t>
            </a:r>
            <a:r>
              <a:rPr lang="nl-NL" dirty="0" err="1"/>
              <a:t>department</a:t>
            </a:r>
            <a:r>
              <a:rPr lang="nl-NL" dirty="0"/>
              <a:t> name here. (</a:t>
            </a:r>
            <a:r>
              <a:rPr lang="nl-NL" dirty="0" err="1"/>
              <a:t>If</a:t>
            </a:r>
            <a:r>
              <a:rPr lang="nl-NL" dirty="0"/>
              <a:t> </a:t>
            </a:r>
            <a:r>
              <a:rPr lang="nl-NL" dirty="0" err="1"/>
              <a:t>only</a:t>
            </a:r>
            <a:r>
              <a:rPr lang="nl-NL" dirty="0"/>
              <a:t> VU logo is </a:t>
            </a:r>
            <a:r>
              <a:rPr lang="nl-NL" dirty="0" err="1"/>
              <a:t>needed</a:t>
            </a:r>
            <a:r>
              <a:rPr lang="nl-NL" dirty="0"/>
              <a:t>, </a:t>
            </a:r>
            <a:r>
              <a:rPr lang="nl-NL" dirty="0" err="1"/>
              <a:t>choose</a:t>
            </a:r>
            <a:r>
              <a:rPr lang="nl-NL" dirty="0"/>
              <a:t> </a:t>
            </a:r>
            <a:r>
              <a:rPr lang="nl-NL" dirty="0" err="1"/>
              <a:t>the</a:t>
            </a:r>
            <a:r>
              <a:rPr lang="nl-NL" dirty="0"/>
              <a:t> </a:t>
            </a:r>
            <a:r>
              <a:rPr lang="nl-NL" dirty="0" err="1"/>
              <a:t>other</a:t>
            </a:r>
            <a:r>
              <a:rPr lang="nl-NL" dirty="0"/>
              <a:t> cover </a:t>
            </a:r>
            <a:r>
              <a:rPr lang="nl-NL" dirty="0" err="1"/>
              <a:t>layout</a:t>
            </a:r>
            <a:r>
              <a:rPr lang="nl-NL" dirty="0"/>
              <a:t>)</a:t>
            </a:r>
          </a:p>
        </p:txBody>
      </p:sp>
      <p:sp>
        <p:nvSpPr>
          <p:cNvPr id="10" name="TypeTextLevel" hidden="1">
            <a:extLst>
              <a:ext uri="{FF2B5EF4-FFF2-40B4-BE49-F238E27FC236}">
                <a16:creationId xmlns:a16="http://schemas.microsoft.com/office/drawing/2014/main" id="{5A370B58-68F1-4C86-AF65-9C2CEEF87930}"/>
              </a:ext>
            </a:extLst>
          </p:cNvPr>
          <p:cNvSpPr txBox="1"/>
          <p:nvPr userDrawn="1"/>
        </p:nvSpPr>
        <p:spPr>
          <a:xfrm>
            <a:off x="-1680645" y="188640"/>
            <a:ext cx="1680645" cy="184666"/>
          </a:xfrm>
          <a:prstGeom prst="rect">
            <a:avLst/>
          </a:prstGeom>
          <a:noFill/>
        </p:spPr>
        <p:txBody>
          <a:bodyPr wrap="square" rtlCol="0">
            <a:spAutoFit/>
          </a:bodyPr>
          <a:lstStyle/>
          <a:p>
            <a:r>
              <a:rPr lang="nl-NL" sz="600" dirty="0"/>
              <a:t>Cover</a:t>
            </a:r>
          </a:p>
        </p:txBody>
      </p:sp>
      <p:pic>
        <p:nvPicPr>
          <p:cNvPr id="6" name="Afbeelding 5">
            <a:extLst>
              <a:ext uri="{FF2B5EF4-FFF2-40B4-BE49-F238E27FC236}">
                <a16:creationId xmlns:a16="http://schemas.microsoft.com/office/drawing/2014/main" id="{11A9EF36-2B1E-4FCE-8501-A7D6D2A1D6A2}"/>
              </a:ext>
            </a:extLst>
          </p:cNvPr>
          <p:cNvPicPr>
            <a:picLocks noChangeAspect="1"/>
          </p:cNvPicPr>
          <p:nvPr userDrawn="1"/>
        </p:nvPicPr>
        <p:blipFill rotWithShape="1">
          <a:blip r:embed="rId3"/>
          <a:srcRect l="-1188" t="409" r="95017" b="6030"/>
          <a:stretch/>
        </p:blipFill>
        <p:spPr>
          <a:xfrm>
            <a:off x="3292774" y="459583"/>
            <a:ext cx="682516" cy="784225"/>
          </a:xfrm>
          <a:prstGeom prst="rect">
            <a:avLst/>
          </a:prstGeom>
        </p:spPr>
      </p:pic>
    </p:spTree>
    <p:extLst>
      <p:ext uri="{BB962C8B-B14F-4D97-AF65-F5344CB8AC3E}">
        <p14:creationId xmlns:p14="http://schemas.microsoft.com/office/powerpoint/2010/main" val="2084627311"/>
      </p:ext>
    </p:extLst>
  </p:cSld>
  <p:clrMapOvr>
    <a:masterClrMapping/>
  </p:clrMapOvr>
  <p:extLst>
    <p:ext uri="{DCECCB84-F9BA-43D5-87BE-67443E8EF086}">
      <p15:sldGuideLst xmlns:p15="http://schemas.microsoft.com/office/powerpoint/2012/main">
        <p15:guide id="4" pos="9869">
          <p15:clr>
            <a:srgbClr val="FBAE40"/>
          </p15:clr>
        </p15:guide>
        <p15:guide id="9" pos="756">
          <p15:clr>
            <a:srgbClr val="FBAE40"/>
          </p15:clr>
        </p15:guide>
        <p15:guide id="10" orient="horz" pos="1346">
          <p15:clr>
            <a:srgbClr val="FBAE40"/>
          </p15:clr>
        </p15:guide>
        <p15:guide id="11" pos="5312">
          <p15:clr>
            <a:srgbClr val="FBAE40"/>
          </p15:clr>
        </p15:guide>
        <p15:guide id="12" pos="4933">
          <p15:clr>
            <a:srgbClr val="FBAE40"/>
          </p15:clr>
        </p15:guide>
        <p15:guide id="13" pos="9481">
          <p15:clr>
            <a:srgbClr val="FBAE40"/>
          </p15:clr>
        </p15:guide>
        <p15:guide id="14" pos="3079">
          <p15:clr>
            <a:srgbClr val="FBAE40"/>
          </p15:clr>
        </p15:guide>
        <p15:guide id="15" pos="28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3" y="6102174"/>
            <a:ext cx="1105113" cy="609600"/>
          </a:xfrm>
          <a:prstGeom prst="rect">
            <a:avLst/>
          </a:prstGeom>
        </p:spPr>
      </p:pic>
      <p:sp>
        <p:nvSpPr>
          <p:cNvPr id="21" name="Titel 20">
            <a:extLst>
              <a:ext uri="{FF2B5EF4-FFF2-40B4-BE49-F238E27FC236}">
                <a16:creationId xmlns:a16="http://schemas.microsoft.com/office/drawing/2014/main" id="{5CF86F60-AA27-104D-BDB6-48EBA751C104}"/>
              </a:ext>
            </a:extLst>
          </p:cNvPr>
          <p:cNvSpPr>
            <a:spLocks noGrp="1"/>
          </p:cNvSpPr>
          <p:nvPr>
            <p:ph type="title"/>
          </p:nvPr>
        </p:nvSpPr>
        <p:spPr>
          <a:xfrm>
            <a:off x="450793" y="494449"/>
            <a:ext cx="2855979" cy="695905"/>
          </a:xfrm>
        </p:spPr>
        <p:txBody>
          <a:bodyPr/>
          <a:lstStyle>
            <a:lvl1pPr>
              <a:lnSpc>
                <a:spcPct val="90000"/>
              </a:lnSpc>
              <a:defRPr/>
            </a:lvl1pPr>
          </a:lstStyle>
          <a:p>
            <a:r>
              <a:rPr lang="nl-NL"/>
              <a:t>Klik om stijl te bewerken</a:t>
            </a:r>
            <a:endParaRPr lang="nl-NL" dirty="0"/>
          </a:p>
        </p:txBody>
      </p:sp>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p:nvPr>
        </p:nvSpPr>
        <p:spPr>
          <a:xfrm>
            <a:off x="1685705" y="1685925"/>
            <a:ext cx="6552347" cy="4273550"/>
          </a:xfrm>
        </p:spPr>
        <p:txBody>
          <a:bodyPr/>
          <a:lstStyle>
            <a:lvl1pPr>
              <a:spcAft>
                <a:spcPts val="0"/>
              </a:spcAft>
              <a:defRPr/>
            </a:lvl1pPr>
          </a:lstStyle>
          <a:p>
            <a:pPr lvl="0"/>
            <a:r>
              <a:rPr lang="nl-NL"/>
              <a:t>Tekststijl van het model bewerken
Tweede niveau
Derde niveau
Vierde niveau
Vijfde niveau</a:t>
            </a:r>
            <a:endParaRPr lang="en-GB" dirty="0"/>
          </a:p>
        </p:txBody>
      </p:sp>
      <p:sp>
        <p:nvSpPr>
          <p:cNvPr id="8" name="Footer Placeholder 7">
            <a:extLst>
              <a:ext uri="{FF2B5EF4-FFF2-40B4-BE49-F238E27FC236}">
                <a16:creationId xmlns:a16="http://schemas.microsoft.com/office/drawing/2014/main" id="{17ACDBED-144B-4B1E-AA88-FCB9E51E86E1}"/>
              </a:ext>
            </a:extLst>
          </p:cNvPr>
          <p:cNvSpPr>
            <a:spLocks noGrp="1"/>
          </p:cNvSpPr>
          <p:nvPr>
            <p:ph type="ftr" sz="quarter" idx="14"/>
          </p:nvPr>
        </p:nvSpPr>
        <p:spPr/>
        <p:txBody>
          <a:bodyPr/>
          <a:lstStyle/>
          <a:p>
            <a:r>
              <a:rPr lang="en-GB"/>
              <a:t>Footer text - Faculty or department name</a:t>
            </a:r>
            <a:endParaRPr lang="nl-NL" dirty="0"/>
          </a:p>
        </p:txBody>
      </p:sp>
      <p:sp>
        <p:nvSpPr>
          <p:cNvPr id="9" name="Slide Number Placeholder 8">
            <a:extLst>
              <a:ext uri="{FF2B5EF4-FFF2-40B4-BE49-F238E27FC236}">
                <a16:creationId xmlns:a16="http://schemas.microsoft.com/office/drawing/2014/main" id="{390A46A5-7E10-4E46-A8D5-A05DFAAEFD52}"/>
              </a:ext>
            </a:extLst>
          </p:cNvPr>
          <p:cNvSpPr>
            <a:spLocks noGrp="1"/>
          </p:cNvSpPr>
          <p:nvPr>
            <p:ph type="sldNum" sz="quarter" idx="15"/>
          </p:nvPr>
        </p:nvSpPr>
        <p:spPr/>
        <p:txBody>
          <a:bodyPr/>
          <a:lstStyle/>
          <a:p>
            <a:pPr algn="l"/>
            <a:fld id="{840C1E0B-154D-844F-9C3C-CB8827A7EAB0}" type="slidenum">
              <a:rPr lang="nl-NL" smtClean="0"/>
              <a:pPr algn="l"/>
              <a:t>‹#›</a:t>
            </a:fld>
            <a:r>
              <a:rPr lang="nl-NL"/>
              <a:t> </a:t>
            </a:r>
            <a:endParaRPr lang="nl-NL" dirty="0"/>
          </a:p>
        </p:txBody>
      </p:sp>
      <p:sp>
        <p:nvSpPr>
          <p:cNvPr id="7" name="TypeTextLevel" hidden="1">
            <a:extLst>
              <a:ext uri="{FF2B5EF4-FFF2-40B4-BE49-F238E27FC236}">
                <a16:creationId xmlns:a16="http://schemas.microsoft.com/office/drawing/2014/main" id="{AAD0BC9D-8444-4495-A390-04858A2A3185}"/>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1972936915"/>
      </p:ext>
    </p:extLst>
  </p:cSld>
  <p:clrMapOvr>
    <a:masterClrMapping/>
  </p:clrMapOvr>
  <p:extLst>
    <p:ext uri="{DCECCB84-F9BA-43D5-87BE-67443E8EF086}">
      <p15:sldGuideLst xmlns:p15="http://schemas.microsoft.com/office/powerpoint/2012/main">
        <p15:guide id="3" pos="3976">
          <p15:clr>
            <a:srgbClr val="FBAE40"/>
          </p15:clr>
        </p15:guide>
        <p15:guide id="4" pos="4355">
          <p15:clr>
            <a:srgbClr val="FBAE40"/>
          </p15:clr>
        </p15:guide>
        <p15:guide id="5" pos="6920">
          <p15:clr>
            <a:srgbClr val="FBAE40"/>
          </p15:clr>
        </p15:guide>
        <p15:guide id="6" pos="7299">
          <p15:clr>
            <a:srgbClr val="FBAE40"/>
          </p15:clr>
        </p15:guide>
        <p15:guide id="8" pos="14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F8860968-3F8E-6549-A0BF-73A91B93710D}"/>
              </a:ext>
            </a:extLst>
          </p:cNvPr>
          <p:cNvSpPr>
            <a:spLocks noGrp="1"/>
          </p:cNvSpPr>
          <p:nvPr>
            <p:ph type="pic" sz="quarter" idx="14"/>
          </p:nvPr>
        </p:nvSpPr>
        <p:spPr>
          <a:xfrm>
            <a:off x="1234914" y="0"/>
            <a:ext cx="7155853" cy="5956300"/>
          </a:xfrm>
          <a:custGeom>
            <a:avLst/>
            <a:gdLst>
              <a:gd name="connsiteX0" fmla="*/ 0 w 7156785"/>
              <a:gd name="connsiteY0" fmla="*/ 0 h 5956300"/>
              <a:gd name="connsiteX1" fmla="*/ 7004050 w 7156785"/>
              <a:gd name="connsiteY1" fmla="*/ 0 h 5956300"/>
              <a:gd name="connsiteX2" fmla="*/ 7004050 w 7156785"/>
              <a:gd name="connsiteY2" fmla="*/ 1685926 h 5956300"/>
              <a:gd name="connsiteX3" fmla="*/ 7156785 w 7156785"/>
              <a:gd name="connsiteY3" fmla="*/ 1838661 h 5956300"/>
              <a:gd name="connsiteX4" fmla="*/ 7004050 w 7156785"/>
              <a:gd name="connsiteY4" fmla="*/ 1991396 h 5956300"/>
              <a:gd name="connsiteX5" fmla="*/ 7004050 w 7156785"/>
              <a:gd name="connsiteY5" fmla="*/ 5956300 h 5956300"/>
              <a:gd name="connsiteX6" fmla="*/ 0 w 7156785"/>
              <a:gd name="connsiteY6" fmla="*/ 59563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785" h="5956300">
                <a:moveTo>
                  <a:pt x="0" y="0"/>
                </a:moveTo>
                <a:lnTo>
                  <a:pt x="7004050" y="0"/>
                </a:lnTo>
                <a:lnTo>
                  <a:pt x="7004050" y="1685926"/>
                </a:lnTo>
                <a:lnTo>
                  <a:pt x="7156785" y="1838661"/>
                </a:lnTo>
                <a:lnTo>
                  <a:pt x="7004050" y="1991396"/>
                </a:lnTo>
                <a:lnTo>
                  <a:pt x="7004050" y="5956300"/>
                </a:lnTo>
                <a:lnTo>
                  <a:pt x="0" y="5956300"/>
                </a:lnTo>
                <a:close/>
              </a:path>
            </a:pathLst>
          </a:custGeom>
          <a:solidFill>
            <a:srgbClr val="D8D3D0"/>
          </a:solidFill>
        </p:spPr>
        <p:txBody>
          <a:bodyPr wrap="square" anchor="b">
            <a:noAutofit/>
          </a:bodyPr>
          <a:lstStyle/>
          <a:p>
            <a:r>
              <a:rPr lang="nl-NL"/>
              <a:t>Klik op het pictogram als u een afbeelding wilt toevoegen</a:t>
            </a:r>
          </a:p>
        </p:txBody>
      </p:sp>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4841" y="495891"/>
            <a:ext cx="2855979" cy="695905"/>
          </a:xfrm>
        </p:spPr>
        <p:txBody>
          <a:bodyPr/>
          <a:lstStyle>
            <a:lvl1pPr>
              <a:lnSpc>
                <a:spcPct val="90000"/>
              </a:lnSpc>
              <a:defRPr/>
            </a:lvl1pPr>
          </a:lstStyle>
          <a:p>
            <a:r>
              <a:rPr lang="nl-NL"/>
              <a:t>Klik om stijl te bewerken</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8688844" y="1685926"/>
            <a:ext cx="3053952" cy="4270374"/>
          </a:xfrm>
          <a:prstGeom prst="rect">
            <a:avLst/>
          </a:prstGeom>
        </p:spPr>
        <p:txBody>
          <a:bodyPr>
            <a:normAutofit/>
          </a:bodyPr>
          <a:lstStyle>
            <a:lvl1pPr>
              <a:lnSpc>
                <a:spcPct val="110000"/>
              </a:lnSpc>
              <a:spcBef>
                <a:spcPts val="0"/>
              </a:spcBef>
              <a:spcAft>
                <a:spcPts val="0"/>
              </a:spcAft>
              <a:defRPr sz="1800">
                <a:solidFill>
                  <a:schemeClr val="tx2"/>
                </a:solidFill>
              </a:defRPr>
            </a:lvl1pPr>
            <a:lvl2pPr marL="0" indent="0">
              <a:lnSpc>
                <a:spcPct val="110000"/>
              </a:lnSpc>
              <a:spcBef>
                <a:spcPts val="1125"/>
              </a:spcBef>
              <a:tabLst/>
              <a:defRPr sz="135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3" y="6102174"/>
            <a:ext cx="1105113" cy="609600"/>
          </a:xfrm>
          <a:prstGeom prst="rect">
            <a:avLst/>
          </a:prstGeom>
        </p:spPr>
      </p:pic>
      <p:sp>
        <p:nvSpPr>
          <p:cNvPr id="3" name="Tekstvak 2">
            <a:extLst>
              <a:ext uri="{FF2B5EF4-FFF2-40B4-BE49-F238E27FC236}">
                <a16:creationId xmlns:a16="http://schemas.microsoft.com/office/drawing/2014/main" id="{F8012FC1-0E7E-9841-882C-A325E0E2022A}"/>
              </a:ext>
            </a:extLst>
          </p:cNvPr>
          <p:cNvSpPr txBox="1"/>
          <p:nvPr userDrawn="1"/>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269965" tIns="269965" rIns="269965" bIns="269965" rtlCol="0">
            <a:noAutofit/>
          </a:bodyPr>
          <a:lstStyle/>
          <a:p>
            <a:pPr algn="l"/>
            <a:endParaRPr lang="nl-NL" sz="1800" dirty="0">
              <a:solidFill>
                <a:srgbClr val="005CA9"/>
              </a:solidFill>
            </a:endParaRPr>
          </a:p>
        </p:txBody>
      </p:sp>
      <p:sp>
        <p:nvSpPr>
          <p:cNvPr id="6" name="Footer Placeholder 5">
            <a:extLst>
              <a:ext uri="{FF2B5EF4-FFF2-40B4-BE49-F238E27FC236}">
                <a16:creationId xmlns:a16="http://schemas.microsoft.com/office/drawing/2014/main" id="{A268EB5B-88DF-44E8-9ACB-CE99AE035E2E}"/>
              </a:ext>
            </a:extLst>
          </p:cNvPr>
          <p:cNvSpPr>
            <a:spLocks noGrp="1"/>
          </p:cNvSpPr>
          <p:nvPr>
            <p:ph type="ftr" sz="quarter" idx="15"/>
          </p:nvPr>
        </p:nvSpPr>
        <p:spPr/>
        <p:txBody>
          <a:bodyPr/>
          <a:lstStyle/>
          <a:p>
            <a:r>
              <a:rPr lang="en-GB"/>
              <a:t>Footer text - Faculty or department name</a:t>
            </a:r>
            <a:endParaRPr lang="nl-NL" dirty="0"/>
          </a:p>
        </p:txBody>
      </p:sp>
      <p:sp>
        <p:nvSpPr>
          <p:cNvPr id="7" name="Slide Number Placeholder 6">
            <a:extLst>
              <a:ext uri="{FF2B5EF4-FFF2-40B4-BE49-F238E27FC236}">
                <a16:creationId xmlns:a16="http://schemas.microsoft.com/office/drawing/2014/main" id="{FF105514-3463-4886-8499-F5003FAC2D32}"/>
              </a:ext>
            </a:extLst>
          </p:cNvPr>
          <p:cNvSpPr>
            <a:spLocks noGrp="1"/>
          </p:cNvSpPr>
          <p:nvPr>
            <p:ph type="sldNum" sz="quarter" idx="16"/>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35AB9CDD-1E28-436D-9C2F-A4BE95A9C2D1}"/>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3753606188"/>
      </p:ext>
    </p:extLst>
  </p:cSld>
  <p:clrMapOvr>
    <a:masterClrMapping/>
  </p:clrMapOvr>
  <p:extLst>
    <p:ext uri="{DCECCB84-F9BA-43D5-87BE-67443E8EF086}">
      <p15:sldGuideLst xmlns:p15="http://schemas.microsoft.com/office/powerpoint/2012/main">
        <p15:guide id="2" pos="6920">
          <p15:clr>
            <a:srgbClr val="FBAE40"/>
          </p15:clr>
        </p15:guide>
        <p15:guide id="4" pos="729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0793" y="495891"/>
            <a:ext cx="2855979" cy="695905"/>
          </a:xfrm>
        </p:spPr>
        <p:txBody>
          <a:bodyPr/>
          <a:lstStyle>
            <a:lvl1pPr>
              <a:lnSpc>
                <a:spcPct val="90000"/>
              </a:lnSpc>
              <a:defRPr/>
            </a:lvl1pPr>
          </a:lstStyle>
          <a:p>
            <a:r>
              <a:rPr lang="nl-NL"/>
              <a:t>Klik om stijl te bewerken</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1685707" y="1685926"/>
            <a:ext cx="3044428" cy="4270375"/>
          </a:xfrm>
          <a:prstGeom prst="rect">
            <a:avLst/>
          </a:prstGeom>
        </p:spPr>
        <p:txBody>
          <a:bodyPr>
            <a:normAutofit/>
          </a:bodyPr>
          <a:lstStyle>
            <a:lvl1pPr>
              <a:lnSpc>
                <a:spcPct val="90000"/>
              </a:lnSpc>
              <a:spcBef>
                <a:spcPts val="0"/>
              </a:spcBef>
              <a:spcAft>
                <a:spcPts val="0"/>
              </a:spcAft>
              <a:defRPr sz="1800">
                <a:solidFill>
                  <a:schemeClr val="tx2"/>
                </a:solidFill>
              </a:defRPr>
            </a:lvl1pPr>
            <a:lvl2pPr marL="0" indent="0">
              <a:lnSpc>
                <a:spcPct val="110000"/>
              </a:lnSpc>
              <a:spcBef>
                <a:spcPts val="1125"/>
              </a:spcBef>
              <a:tabLst/>
              <a:defRPr sz="135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3" y="6102174"/>
            <a:ext cx="1105113" cy="609600"/>
          </a:xfrm>
          <a:prstGeom prst="rect">
            <a:avLst/>
          </a:prstGeom>
        </p:spPr>
      </p:pic>
      <p:sp>
        <p:nvSpPr>
          <p:cNvPr id="15" name="Tijdelijke aanduiding voor afbeelding 14">
            <a:extLst>
              <a:ext uri="{FF2B5EF4-FFF2-40B4-BE49-F238E27FC236}">
                <a16:creationId xmlns:a16="http://schemas.microsoft.com/office/drawing/2014/main" id="{B78DE520-A3FF-FA41-9A52-8ADC66B7B767}"/>
              </a:ext>
            </a:extLst>
          </p:cNvPr>
          <p:cNvSpPr>
            <a:spLocks noGrp="1"/>
          </p:cNvSpPr>
          <p:nvPr>
            <p:ph type="pic" sz="quarter" idx="14"/>
          </p:nvPr>
        </p:nvSpPr>
        <p:spPr>
          <a:xfrm>
            <a:off x="5180926" y="0"/>
            <a:ext cx="6561871" cy="5956300"/>
          </a:xfrm>
          <a:custGeom>
            <a:avLst/>
            <a:gdLst>
              <a:gd name="connsiteX0" fmla="*/ 0 w 6562725"/>
              <a:gd name="connsiteY0" fmla="*/ 0 h 5956300"/>
              <a:gd name="connsiteX1" fmla="*/ 6562725 w 6562725"/>
              <a:gd name="connsiteY1" fmla="*/ 0 h 5956300"/>
              <a:gd name="connsiteX2" fmla="*/ 6562725 w 6562725"/>
              <a:gd name="connsiteY2" fmla="*/ 5956300 h 5956300"/>
              <a:gd name="connsiteX3" fmla="*/ 0 w 6562725"/>
              <a:gd name="connsiteY3" fmla="*/ 5956300 h 5956300"/>
              <a:gd name="connsiteX4" fmla="*/ 0 w 6562725"/>
              <a:gd name="connsiteY4" fmla="*/ 1979922 h 5956300"/>
              <a:gd name="connsiteX5" fmla="*/ 141261 w 6562725"/>
              <a:gd name="connsiteY5" fmla="*/ 1838661 h 5956300"/>
              <a:gd name="connsiteX6" fmla="*/ 0 w 6562725"/>
              <a:gd name="connsiteY6" fmla="*/ 16974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2725" h="5956300">
                <a:moveTo>
                  <a:pt x="0" y="0"/>
                </a:moveTo>
                <a:lnTo>
                  <a:pt x="6562725" y="0"/>
                </a:lnTo>
                <a:lnTo>
                  <a:pt x="6562725" y="5956300"/>
                </a:lnTo>
                <a:lnTo>
                  <a:pt x="0" y="5956300"/>
                </a:lnTo>
                <a:lnTo>
                  <a:pt x="0" y="1979922"/>
                </a:lnTo>
                <a:lnTo>
                  <a:pt x="141261" y="1838661"/>
                </a:lnTo>
                <a:lnTo>
                  <a:pt x="0" y="1697400"/>
                </a:lnTo>
                <a:close/>
              </a:path>
            </a:pathLst>
          </a:custGeom>
          <a:solidFill>
            <a:srgbClr val="D8D3D0"/>
          </a:solidFill>
        </p:spPr>
        <p:txBody>
          <a:bodyPr wrap="square">
            <a:noAutofit/>
          </a:bodyPr>
          <a:lstStyle/>
          <a:p>
            <a:r>
              <a:rPr lang="nl-NL"/>
              <a:t>Klik op het pictogram als u een afbeelding wilt toevoegen</a:t>
            </a:r>
          </a:p>
        </p:txBody>
      </p:sp>
      <p:sp>
        <p:nvSpPr>
          <p:cNvPr id="3" name="Tekstvak 2">
            <a:extLst>
              <a:ext uri="{FF2B5EF4-FFF2-40B4-BE49-F238E27FC236}">
                <a16:creationId xmlns:a16="http://schemas.microsoft.com/office/drawing/2014/main" id="{789DAC3E-F024-AC44-97AE-3E8B420650A3}"/>
              </a:ext>
            </a:extLst>
          </p:cNvPr>
          <p:cNvSpPr txBox="1"/>
          <p:nvPr userDrawn="1"/>
        </p:nvSpPr>
        <p:spPr>
          <a:xfrm>
            <a:off x="717753"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269965" tIns="269965" rIns="269965" bIns="269965" rtlCol="0">
            <a:noAutofit/>
          </a:bodyPr>
          <a:lstStyle/>
          <a:p>
            <a:pPr algn="l"/>
            <a:endParaRPr lang="nl-NL" sz="1800" dirty="0">
              <a:solidFill>
                <a:srgbClr val="005CA9"/>
              </a:solidFill>
            </a:endParaRPr>
          </a:p>
        </p:txBody>
      </p:sp>
      <p:sp>
        <p:nvSpPr>
          <p:cNvPr id="4" name="Footer Placeholder 3">
            <a:extLst>
              <a:ext uri="{FF2B5EF4-FFF2-40B4-BE49-F238E27FC236}">
                <a16:creationId xmlns:a16="http://schemas.microsoft.com/office/drawing/2014/main" id="{7C817C8D-42D8-4AD9-AFEA-518E90B940E8}"/>
              </a:ext>
            </a:extLst>
          </p:cNvPr>
          <p:cNvSpPr>
            <a:spLocks noGrp="1"/>
          </p:cNvSpPr>
          <p:nvPr>
            <p:ph type="ftr" sz="quarter" idx="15"/>
          </p:nvPr>
        </p:nvSpPr>
        <p:spPr/>
        <p:txBody>
          <a:bodyPr/>
          <a:lstStyle/>
          <a:p>
            <a:r>
              <a:rPr lang="en-GB"/>
              <a:t>Footer text - Faculty or department name</a:t>
            </a:r>
            <a:endParaRPr lang="nl-NL" dirty="0"/>
          </a:p>
        </p:txBody>
      </p:sp>
      <p:sp>
        <p:nvSpPr>
          <p:cNvPr id="5" name="Slide Number Placeholder 4">
            <a:extLst>
              <a:ext uri="{FF2B5EF4-FFF2-40B4-BE49-F238E27FC236}">
                <a16:creationId xmlns:a16="http://schemas.microsoft.com/office/drawing/2014/main" id="{305B3B55-CC9A-40A5-9F7F-D83F3C2DD3AB}"/>
              </a:ext>
            </a:extLst>
          </p:cNvPr>
          <p:cNvSpPr>
            <a:spLocks noGrp="1"/>
          </p:cNvSpPr>
          <p:nvPr>
            <p:ph type="sldNum" sz="quarter" idx="16"/>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0295FA58-33EA-4383-82B8-1D8CB2FC7541}"/>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3396608107"/>
      </p:ext>
    </p:extLst>
  </p:cSld>
  <p:clrMapOvr>
    <a:masterClrMapping/>
  </p:clrMapOvr>
  <p:extLst>
    <p:ext uri="{DCECCB84-F9BA-43D5-87BE-67443E8EF086}">
      <p15:sldGuideLst xmlns:p15="http://schemas.microsoft.com/office/powerpoint/2012/main">
        <p15:guide id="2" pos="3973">
          <p15:clr>
            <a:srgbClr val="FBAE40"/>
          </p15:clr>
        </p15:guide>
        <p15:guide id="3" pos="43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text righ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785" y="490850"/>
            <a:ext cx="2855979" cy="695905"/>
          </a:xfrm>
        </p:spPr>
        <p:txBody>
          <a:bodyPr tIns="216000" bIns="216000"/>
          <a:lstStyle>
            <a:lvl1pPr>
              <a:lnSpc>
                <a:spcPct val="90000"/>
              </a:lnSpc>
              <a:defRPr sz="1875" b="0" i="0">
                <a:latin typeface="DINPro-Medium" pitchFamily="2" charset="0"/>
              </a:defRPr>
            </a:lvl1pPr>
          </a:lstStyle>
          <a:p>
            <a:r>
              <a:rPr lang="nl-NL"/>
              <a:t>Klik om stijl te bewerken</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1685706" y="1685925"/>
            <a:ext cx="3206332" cy="4270374"/>
          </a:xfrm>
          <a:prstGeom prst="rect">
            <a:avLst/>
          </a:prstGeom>
          <a:solidFill>
            <a:srgbClr val="D8D3D0"/>
          </a:solidFill>
        </p:spPr>
        <p:txBody>
          <a:bodyPr lIns="450000" tIns="450000" rIns="450000" bIns="450000">
            <a:normAutofit/>
          </a:bodyPr>
          <a:lstStyle>
            <a:lvl1pPr algn="ctr">
              <a:defRPr sz="1050"/>
            </a:lvl1pPr>
          </a:lstStyle>
          <a:p>
            <a:r>
              <a:rPr lang="nl-NL"/>
              <a:t>Klik op het pictogram als u een afbeelding wilt toevoegen</a:t>
            </a:r>
            <a:endParaRPr lang="nl-NL" dirty="0"/>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5041245" y="1685926"/>
            <a:ext cx="3206332" cy="2047875"/>
          </a:xfrm>
          <a:prstGeom prst="rect">
            <a:avLst/>
          </a:prstGeom>
          <a:solidFill>
            <a:srgbClr val="D8D3D0"/>
          </a:solidFill>
        </p:spPr>
        <p:txBody>
          <a:bodyPr lIns="450000" tIns="450000" rIns="450000" bIns="450000">
            <a:normAutofit/>
          </a:bodyPr>
          <a:lstStyle>
            <a:lvl1pPr algn="ctr">
              <a:defRPr sz="1050"/>
            </a:lvl1pPr>
          </a:lstStyle>
          <a:p>
            <a:r>
              <a:rPr lang="nl-NL"/>
              <a:t>Klik op het pictogram als u een afbeelding wilt toevoegen</a:t>
            </a:r>
            <a:endParaRPr lang="nl-NL" dirty="0"/>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5041245" y="3883025"/>
            <a:ext cx="3206332" cy="2074864"/>
          </a:xfrm>
          <a:prstGeom prst="rect">
            <a:avLst/>
          </a:prstGeom>
          <a:solidFill>
            <a:srgbClr val="D8D3D0"/>
          </a:solidFill>
        </p:spPr>
        <p:txBody>
          <a:bodyPr lIns="450000" tIns="450000" rIns="450000" bIns="450000">
            <a:normAutofit/>
          </a:bodyPr>
          <a:lstStyle>
            <a:lvl1pPr algn="ctr">
              <a:defRPr sz="1050"/>
            </a:lvl1pPr>
          </a:lstStyle>
          <a:p>
            <a:r>
              <a:rPr lang="nl-NL"/>
              <a:t>Klik op het pictogram als u een afbeelding wilt toevoegen</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0430" y="1685925"/>
            <a:ext cx="3052367" cy="4270374"/>
          </a:xfrm>
          <a:prstGeom prst="rect">
            <a:avLst/>
          </a:prstGeom>
        </p:spPr>
        <p:txBody>
          <a:bodyPr>
            <a:normAutofit/>
          </a:bodyPr>
          <a:lstStyle>
            <a:lvl1pPr>
              <a:lnSpc>
                <a:spcPct val="90000"/>
              </a:lnSpc>
              <a:spcBef>
                <a:spcPts val="0"/>
              </a:spcBef>
              <a:spcAft>
                <a:spcPts val="0"/>
              </a:spcAft>
              <a:defRPr sz="1800" b="0" i="0">
                <a:solidFill>
                  <a:schemeClr val="tx2"/>
                </a:solidFill>
                <a:latin typeface="DINPro-Medium" pitchFamily="2" charset="0"/>
              </a:defRPr>
            </a:lvl1pPr>
            <a:lvl2pPr marL="0" indent="0">
              <a:lnSpc>
                <a:spcPct val="110000"/>
              </a:lnSpc>
              <a:spcBef>
                <a:spcPts val="1125"/>
              </a:spcBef>
              <a:tabLst/>
              <a:defRPr sz="135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department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785" y="5958000"/>
            <a:ext cx="611180"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3" y="6102174"/>
            <a:ext cx="1105113" cy="609600"/>
          </a:xfrm>
          <a:prstGeom prst="rect">
            <a:avLst/>
          </a:prstGeom>
        </p:spPr>
      </p:pic>
      <p:sp>
        <p:nvSpPr>
          <p:cNvPr id="10" name="TypeTextLevel" hidden="1">
            <a:extLst>
              <a:ext uri="{FF2B5EF4-FFF2-40B4-BE49-F238E27FC236}">
                <a16:creationId xmlns:a16="http://schemas.microsoft.com/office/drawing/2014/main" id="{9AAE0F5C-0FC6-41CC-825B-D7D64B7255A7}"/>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2802677127"/>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3985">
          <p15:clr>
            <a:srgbClr val="FBAE40"/>
          </p15:clr>
        </p15:guide>
        <p15:guide id="5" pos="4357">
          <p15:clr>
            <a:srgbClr val="FBAE40"/>
          </p15:clr>
        </p15:guide>
        <p15:guide id="6" pos="6928">
          <p15:clr>
            <a:srgbClr val="FBAE40"/>
          </p15:clr>
        </p15:guide>
        <p15:guide id="7" pos="7301">
          <p15:clr>
            <a:srgbClr val="FBAE40"/>
          </p15:clr>
        </p15:guide>
        <p15:guide id="9" pos="1416">
          <p15:clr>
            <a:srgbClr val="FBAE40"/>
          </p15:clr>
        </p15:guide>
        <p15:guide id="11" pos="4109">
          <p15:clr>
            <a:srgbClr val="FBAE40"/>
          </p15:clr>
        </p15:guide>
        <p15:guide id="12" pos="4235">
          <p15:clr>
            <a:srgbClr val="FBAE40"/>
          </p15:clr>
        </p15:guide>
        <p15:guide id="13" pos="5253">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pictures, text lef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785" y="490850"/>
            <a:ext cx="2855979" cy="695905"/>
          </a:xfrm>
        </p:spPr>
        <p:txBody>
          <a:bodyPr tIns="216000" bIns="216000"/>
          <a:lstStyle>
            <a:lvl1pPr>
              <a:lnSpc>
                <a:spcPct val="90000"/>
              </a:lnSpc>
              <a:defRPr sz="1875" b="0" i="0">
                <a:latin typeface="DINPro-Medium" pitchFamily="2" charset="0"/>
              </a:defRPr>
            </a:lvl1pPr>
          </a:lstStyle>
          <a:p>
            <a:r>
              <a:rPr lang="nl-NL"/>
              <a:t>Klik om stijl te bewerken</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5187275" y="1684336"/>
            <a:ext cx="3206332" cy="4270374"/>
          </a:xfrm>
          <a:prstGeom prst="rect">
            <a:avLst/>
          </a:prstGeom>
          <a:solidFill>
            <a:srgbClr val="D8D3D0"/>
          </a:solidFill>
        </p:spPr>
        <p:txBody>
          <a:bodyPr lIns="450000" tIns="450000" rIns="450000" bIns="450000">
            <a:normAutofit/>
          </a:bodyPr>
          <a:lstStyle>
            <a:lvl1pPr algn="ctr">
              <a:defRPr sz="1050"/>
            </a:lvl1pPr>
          </a:lstStyle>
          <a:p>
            <a:r>
              <a:rPr lang="nl-NL"/>
              <a:t>Klik op het pictogram als u een afbeelding wilt toevoegen</a:t>
            </a:r>
            <a:endParaRPr lang="nl-NL" dirty="0"/>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8542813" y="1684337"/>
            <a:ext cx="3206332" cy="2047875"/>
          </a:xfrm>
          <a:prstGeom prst="rect">
            <a:avLst/>
          </a:prstGeom>
          <a:solidFill>
            <a:srgbClr val="D8D3D0"/>
          </a:solidFill>
        </p:spPr>
        <p:txBody>
          <a:bodyPr lIns="450000" tIns="450000" rIns="450000" bIns="450000">
            <a:normAutofit/>
          </a:bodyPr>
          <a:lstStyle>
            <a:lvl1pPr algn="ctr">
              <a:defRPr sz="1050"/>
            </a:lvl1pPr>
          </a:lstStyle>
          <a:p>
            <a:r>
              <a:rPr lang="nl-NL"/>
              <a:t>Klik op het pictogram als u een afbeelding wilt toevoegen</a:t>
            </a:r>
            <a:endParaRPr lang="nl-NL" dirty="0"/>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8542813" y="3881436"/>
            <a:ext cx="3206332" cy="2074864"/>
          </a:xfrm>
          <a:prstGeom prst="rect">
            <a:avLst/>
          </a:prstGeom>
          <a:solidFill>
            <a:srgbClr val="D8D3D0"/>
          </a:solidFill>
        </p:spPr>
        <p:txBody>
          <a:bodyPr lIns="450000" tIns="450000" rIns="450000" bIns="450000">
            <a:normAutofit/>
          </a:bodyPr>
          <a:lstStyle>
            <a:lvl1pPr algn="ctr">
              <a:defRPr sz="1050"/>
            </a:lvl1pPr>
          </a:lstStyle>
          <a:p>
            <a:r>
              <a:rPr lang="nl-NL"/>
              <a:t>Klik op het pictogram als u een afbeelding wilt toevoegen</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1692054" y="1685926"/>
            <a:ext cx="3052367" cy="4270374"/>
          </a:xfrm>
          <a:prstGeom prst="rect">
            <a:avLst/>
          </a:prstGeom>
        </p:spPr>
        <p:txBody>
          <a:bodyPr>
            <a:normAutofit/>
          </a:bodyPr>
          <a:lstStyle>
            <a:lvl1pPr>
              <a:lnSpc>
                <a:spcPct val="90000"/>
              </a:lnSpc>
              <a:spcBef>
                <a:spcPts val="0"/>
              </a:spcBef>
              <a:spcAft>
                <a:spcPts val="0"/>
              </a:spcAft>
              <a:defRPr sz="1800" b="0" i="0">
                <a:solidFill>
                  <a:schemeClr val="tx2"/>
                </a:solidFill>
                <a:latin typeface="DINPro-Medium" pitchFamily="2" charset="0"/>
              </a:defRPr>
            </a:lvl1pPr>
            <a:lvl2pPr marL="0" indent="0">
              <a:lnSpc>
                <a:spcPct val="110000"/>
              </a:lnSpc>
              <a:spcBef>
                <a:spcPts val="1125"/>
              </a:spcBef>
              <a:tabLst/>
              <a:defRPr sz="135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department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785" y="5958000"/>
            <a:ext cx="611180" cy="900000"/>
          </a:xfrm>
        </p:spPr>
        <p:txBody>
          <a:bodyPr/>
          <a:lstStyle/>
          <a:p>
            <a:pPr algn="l"/>
            <a:fld id="{840C1E0B-154D-844F-9C3C-CB8827A7EAB0}" type="slidenum">
              <a:rPr lang="nl-NL" smtClean="0"/>
              <a:pPr algn="l"/>
              <a:t>‹#›</a:t>
            </a:fld>
            <a:endParaRPr lang="nl-NL" dirty="0"/>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3" y="6102174"/>
            <a:ext cx="1105113" cy="609600"/>
          </a:xfrm>
          <a:prstGeom prst="rect">
            <a:avLst/>
          </a:prstGeom>
        </p:spPr>
      </p:pic>
      <p:sp>
        <p:nvSpPr>
          <p:cNvPr id="10" name="TypeTextLevel" hidden="1">
            <a:extLst>
              <a:ext uri="{FF2B5EF4-FFF2-40B4-BE49-F238E27FC236}">
                <a16:creationId xmlns:a16="http://schemas.microsoft.com/office/drawing/2014/main" id="{F9A5E08B-6F35-4EA2-85E2-7F7236DE3573}"/>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672215214"/>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3985">
          <p15:clr>
            <a:srgbClr val="FBAE40"/>
          </p15:clr>
        </p15:guide>
        <p15:guide id="5" pos="4357">
          <p15:clr>
            <a:srgbClr val="FBAE40"/>
          </p15:clr>
        </p15:guide>
        <p15:guide id="6" pos="6928">
          <p15:clr>
            <a:srgbClr val="FBAE40"/>
          </p15:clr>
        </p15:guide>
        <p15:guide id="7" pos="7301">
          <p15:clr>
            <a:srgbClr val="FBAE40"/>
          </p15:clr>
        </p15:guide>
        <p15:guide id="9" pos="1416">
          <p15:clr>
            <a:srgbClr val="FBAE40"/>
          </p15:clr>
        </p15:guide>
        <p15:guide id="13" pos="7048">
          <p15:clr>
            <a:srgbClr val="FBAE40"/>
          </p15:clr>
        </p15:guide>
        <p15:guide id="14" orient="horz" pos="2160">
          <p15:clr>
            <a:srgbClr val="FBAE40"/>
          </p15:clr>
        </p15:guide>
        <p15:guide id="15" orient="horz" pos="2352">
          <p15:clr>
            <a:srgbClr val="FBAE40"/>
          </p15:clr>
        </p15:guide>
        <p15:guide id="16" orient="horz" pos="2446">
          <p15:clr>
            <a:srgbClr val="FBAE40"/>
          </p15:clr>
        </p15:guide>
        <p15:guide id="17" pos="71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785" y="490850"/>
            <a:ext cx="2855979" cy="695905"/>
          </a:xfrm>
        </p:spPr>
        <p:txBody>
          <a:bodyPr tIns="216000" bIns="216000"/>
          <a:lstStyle>
            <a:lvl1pPr>
              <a:lnSpc>
                <a:spcPct val="90000"/>
              </a:lnSpc>
              <a:defRPr sz="1875" b="0" i="0">
                <a:latin typeface="DINPro-Medium" pitchFamily="2" charset="0"/>
              </a:defRPr>
            </a:lvl1pPr>
          </a:lstStyle>
          <a:p>
            <a:r>
              <a:rPr lang="nl-NL"/>
              <a:t>Klik om stijl te bewerken</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0430" y="1685925"/>
            <a:ext cx="3052367" cy="4270374"/>
          </a:xfrm>
          <a:prstGeom prst="rect">
            <a:avLst/>
          </a:prstGeom>
        </p:spPr>
        <p:txBody>
          <a:bodyPr>
            <a:normAutofit/>
          </a:bodyPr>
          <a:lstStyle>
            <a:lvl1pPr>
              <a:lnSpc>
                <a:spcPct val="90000"/>
              </a:lnSpc>
              <a:spcBef>
                <a:spcPts val="0"/>
              </a:spcBef>
              <a:spcAft>
                <a:spcPts val="0"/>
              </a:spcAft>
              <a:defRPr sz="1800" b="0" i="0">
                <a:solidFill>
                  <a:schemeClr val="tx2"/>
                </a:solidFill>
                <a:latin typeface="DINPro-Medium" pitchFamily="2" charset="0"/>
              </a:defRPr>
            </a:lvl1pPr>
            <a:lvl2pPr marL="0" indent="0">
              <a:lnSpc>
                <a:spcPct val="110000"/>
              </a:lnSpc>
              <a:spcBef>
                <a:spcPts val="1125"/>
              </a:spcBef>
              <a:tabLst/>
              <a:defRPr sz="135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department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785" y="5958000"/>
            <a:ext cx="611180"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3" y="6102174"/>
            <a:ext cx="1105113"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680645" y="188640"/>
            <a:ext cx="1680645" cy="184666"/>
          </a:xfrm>
          <a:prstGeom prst="rect">
            <a:avLst/>
          </a:prstGeom>
          <a:noFill/>
        </p:spPr>
        <p:txBody>
          <a:bodyPr wrap="square" rtlCol="0">
            <a:spAutoFit/>
          </a:bodyPr>
          <a:lstStyle/>
          <a:p>
            <a:r>
              <a:rPr lang="nl-NL" sz="600" dirty="0" err="1"/>
              <a:t>TextSlide</a:t>
            </a:r>
            <a:endParaRPr lang="nl-NL" sz="600" dirty="0"/>
          </a:p>
        </p:txBody>
      </p:sp>
    </p:spTree>
    <p:extLst>
      <p:ext uri="{BB962C8B-B14F-4D97-AF65-F5344CB8AC3E}">
        <p14:creationId xmlns:p14="http://schemas.microsoft.com/office/powerpoint/2010/main" val="3322854232"/>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3985">
          <p15:clr>
            <a:srgbClr val="FBAE40"/>
          </p15:clr>
        </p15:guide>
        <p15:guide id="5" pos="4357">
          <p15:clr>
            <a:srgbClr val="FBAE40"/>
          </p15:clr>
        </p15:guide>
        <p15:guide id="6" pos="6928">
          <p15:clr>
            <a:srgbClr val="FBAE40"/>
          </p15:clr>
        </p15:guide>
        <p15:guide id="7" pos="7301">
          <p15:clr>
            <a:srgbClr val="FBAE40"/>
          </p15:clr>
        </p15:guide>
        <p15:guide id="9" pos="1416">
          <p15:clr>
            <a:srgbClr val="FBAE40"/>
          </p15:clr>
        </p15:guide>
        <p15:guide id="11" pos="4109">
          <p15:clr>
            <a:srgbClr val="FBAE40"/>
          </p15:clr>
        </p15:guide>
        <p15:guide id="12" pos="4235">
          <p15:clr>
            <a:srgbClr val="FBAE40"/>
          </p15:clr>
        </p15:guide>
        <p15:guide id="13" pos="5253">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idx="1"/>
          </p:nvPr>
        </p:nvSpPr>
        <p:spPr>
          <a:xfrm>
            <a:off x="609600" y="1442493"/>
            <a:ext cx="10972800" cy="4683671"/>
          </a:xfrm>
          <a:prstGeom prst="rect">
            <a:avLst/>
          </a:prstGeom>
        </p:spPr>
        <p:txBody>
          <a:bodyPr vert="horz" lIns="91440" tIns="45720" rIns="91440" bIns="45720" rtlCol="0">
            <a:normAutofit/>
          </a:body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59309185"/>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fontAlgn="base" hangingPunct="1">
        <a:spcBef>
          <a:spcPct val="0"/>
        </a:spcBef>
        <a:spcAft>
          <a:spcPct val="0"/>
        </a:spcAft>
        <a:defRPr sz="3200" kern="1200">
          <a:solidFill>
            <a:schemeClr val="tx1"/>
          </a:solidFill>
          <a:latin typeface="Arial Narrow Bold"/>
          <a:ea typeface="ＭＳ Ｐゴシック" charset="-128"/>
          <a:cs typeface="Arial Narrow Bold"/>
        </a:defRPr>
      </a:lvl1pPr>
      <a:lvl2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2pPr>
      <a:lvl3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3pPr>
      <a:lvl4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4pPr>
      <a:lvl5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5pPr>
      <a:lvl6pPr marL="4572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6pPr>
      <a:lvl7pPr marL="9144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7pPr>
      <a:lvl8pPr marL="13716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8pPr>
      <a:lvl9pPr marL="18288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9pPr>
    </p:titleStyle>
    <p:bodyStyle>
      <a:lvl1pPr marL="271463" indent="0" algn="l" defTabSz="457200" rtl="0" eaLnBrk="1" fontAlgn="base" hangingPunct="1">
        <a:spcBef>
          <a:spcPct val="20000"/>
        </a:spcBef>
        <a:spcAft>
          <a:spcPct val="0"/>
        </a:spcAft>
        <a:buFontTx/>
        <a:buNone/>
        <a:defRPr sz="2000" kern="1200">
          <a:solidFill>
            <a:schemeClr val="tx1"/>
          </a:solidFill>
          <a:latin typeface="+mn-lt"/>
          <a:ea typeface="ＭＳ Ｐゴシック" charset="-128"/>
          <a:cs typeface="ＭＳ Ｐゴシック" charset="-128"/>
        </a:defRPr>
      </a:lvl1pPr>
      <a:lvl2pPr marL="271463" indent="-271463" algn="l" defTabSz="457200" rtl="0" eaLnBrk="1" fontAlgn="base" hangingPunct="1">
        <a:spcBef>
          <a:spcPct val="20000"/>
        </a:spcBef>
        <a:spcAft>
          <a:spcPct val="0"/>
        </a:spcAft>
        <a:buClr>
          <a:srgbClr val="C00000"/>
        </a:buClr>
        <a:buSzPct val="80000"/>
        <a:buFont typeface="Lucida Grande"/>
        <a:buChar char="&gt;"/>
        <a:defRPr sz="2000" kern="1200">
          <a:solidFill>
            <a:schemeClr val="tx1"/>
          </a:solidFill>
          <a:latin typeface="+mn-lt"/>
          <a:ea typeface="ＭＳ Ｐゴシック" charset="-128"/>
          <a:cs typeface="+mn-cs"/>
        </a:defRPr>
      </a:lvl2pPr>
      <a:lvl3pPr marL="542925" indent="-271463" algn="l" defTabSz="457200" rtl="0" eaLnBrk="1" fontAlgn="base" hangingPunct="1">
        <a:spcBef>
          <a:spcPct val="20000"/>
        </a:spcBef>
        <a:spcAft>
          <a:spcPct val="0"/>
        </a:spcAft>
        <a:buClr>
          <a:srgbClr val="C00000"/>
        </a:buClr>
        <a:buSzPct val="80000"/>
        <a:buFont typeface="Lucida Grande"/>
        <a:buChar char="&gt;"/>
        <a:defRPr sz="1800" kern="1200">
          <a:solidFill>
            <a:schemeClr val="tx1"/>
          </a:solidFill>
          <a:latin typeface="+mn-lt"/>
          <a:ea typeface="ＭＳ Ｐゴシック" charset="-128"/>
          <a:cs typeface="+mn-cs"/>
        </a:defRPr>
      </a:lvl3pPr>
      <a:lvl4pPr marL="885825" indent="-342900" algn="l" defTabSz="457200" rtl="0" eaLnBrk="1" fontAlgn="base" hangingPunct="1">
        <a:spcBef>
          <a:spcPct val="20000"/>
        </a:spcBef>
        <a:spcAft>
          <a:spcPct val="0"/>
        </a:spcAft>
        <a:buClr>
          <a:srgbClr val="C00000"/>
        </a:buClr>
        <a:buSzPct val="80000"/>
        <a:buFont typeface="Lucida Grande"/>
        <a:buChar char="&gt;"/>
        <a:defRPr sz="1600" kern="1200">
          <a:solidFill>
            <a:schemeClr val="tx1"/>
          </a:solidFill>
          <a:latin typeface="+mn-lt"/>
          <a:ea typeface="ＭＳ Ｐゴシック" charset="-128"/>
          <a:cs typeface="+mn-cs"/>
        </a:defRPr>
      </a:lvl4pPr>
      <a:lvl5pPr marL="885825" indent="-342900" algn="l" defTabSz="457200" rtl="0" eaLnBrk="1" fontAlgn="base" hangingPunct="1">
        <a:spcBef>
          <a:spcPct val="20000"/>
        </a:spcBef>
        <a:spcAft>
          <a:spcPct val="0"/>
        </a:spcAft>
        <a:buClr>
          <a:srgbClr val="C00000"/>
        </a:buClr>
        <a:buSzPct val="80000"/>
        <a:buFont typeface="Lucida Grande"/>
        <a:buChar char="&gt;"/>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7665E69-18C9-CF48-BFCD-B5F193A54EE1}"/>
              </a:ext>
            </a:extLst>
          </p:cNvPr>
          <p:cNvSpPr/>
          <p:nvPr userDrawn="1"/>
        </p:nvSpPr>
        <p:spPr>
          <a:xfrm flipH="1">
            <a:off x="-2" y="2"/>
            <a:ext cx="1234915" cy="6857999"/>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dirty="0"/>
          </a:p>
        </p:txBody>
      </p:sp>
      <p:sp>
        <p:nvSpPr>
          <p:cNvPr id="2" name="Title Placeholder 1"/>
          <p:cNvSpPr>
            <a:spLocks noGrp="1"/>
          </p:cNvSpPr>
          <p:nvPr>
            <p:ph type="title"/>
          </p:nvPr>
        </p:nvSpPr>
        <p:spPr>
          <a:xfrm>
            <a:off x="450793" y="494449"/>
            <a:ext cx="2855979" cy="695905"/>
          </a:xfrm>
          <a:prstGeom prst="rect">
            <a:avLst/>
          </a:prstGeom>
          <a:solidFill>
            <a:srgbClr val="0077B3"/>
          </a:solidFill>
        </p:spPr>
        <p:txBody>
          <a:bodyPr vert="horz" wrap="none" lIns="251999" tIns="216000" rIns="216000" bIns="216000" rtlCol="0" anchor="ctr">
            <a:spAutoFit/>
          </a:bodyPr>
          <a:lstStyle/>
          <a:p>
            <a:r>
              <a:rPr lang="nl-NL" dirty="0"/>
              <a:t>Klik om stijl te bewerken</a:t>
            </a:r>
            <a:endParaRPr lang="en-US" dirty="0"/>
          </a:p>
        </p:txBody>
      </p:sp>
      <p:sp>
        <p:nvSpPr>
          <p:cNvPr id="6" name="Slide Number Placeholder 5"/>
          <p:cNvSpPr>
            <a:spLocks noGrp="1"/>
          </p:cNvSpPr>
          <p:nvPr>
            <p:ph type="sldNum" sz="quarter" idx="4"/>
          </p:nvPr>
        </p:nvSpPr>
        <p:spPr>
          <a:xfrm>
            <a:off x="450791" y="5958000"/>
            <a:ext cx="784123" cy="900000"/>
          </a:xfrm>
          <a:prstGeom prst="rect">
            <a:avLst/>
          </a:prstGeom>
        </p:spPr>
        <p:txBody>
          <a:bodyPr vert="horz" lIns="0" tIns="0" rIns="0" bIns="0" rtlCol="0" anchor="ctr"/>
          <a:lstStyle>
            <a:lvl1pPr algn="r">
              <a:defRPr sz="787" b="0" i="0">
                <a:solidFill>
                  <a:srgbClr val="7F7F7F"/>
                </a:solidFill>
                <a:latin typeface="DINPro" pitchFamily="2" charset="0"/>
              </a:defRPr>
            </a:lvl1pPr>
          </a:lstStyle>
          <a:p>
            <a:pPr algn="l"/>
            <a:fld id="{840C1E0B-154D-844F-9C3C-CB8827A7EAB0}" type="slidenum">
              <a:rPr lang="nl-NL" smtClean="0"/>
              <a:pPr algn="l"/>
              <a:t>‹#›</a:t>
            </a:fld>
            <a:r>
              <a:rPr lang="nl-NL"/>
              <a:t> </a:t>
            </a:r>
            <a:endParaRPr lang="nl-NL" dirty="0"/>
          </a:p>
        </p:txBody>
      </p:sp>
      <p:sp>
        <p:nvSpPr>
          <p:cNvPr id="9" name="Tijdelijke aanduiding voor voettekst 8">
            <a:extLst>
              <a:ext uri="{FF2B5EF4-FFF2-40B4-BE49-F238E27FC236}">
                <a16:creationId xmlns:a16="http://schemas.microsoft.com/office/drawing/2014/main" id="{90943D11-E52B-384D-9FC1-2B4069AF57E7}"/>
              </a:ext>
            </a:extLst>
          </p:cNvPr>
          <p:cNvSpPr>
            <a:spLocks noGrp="1"/>
          </p:cNvSpPr>
          <p:nvPr>
            <p:ph type="ftr" sz="quarter" idx="3"/>
          </p:nvPr>
        </p:nvSpPr>
        <p:spPr>
          <a:xfrm>
            <a:off x="1685705" y="5958001"/>
            <a:ext cx="6924895" cy="900001"/>
          </a:xfrm>
          <a:prstGeom prst="rect">
            <a:avLst/>
          </a:prstGeom>
        </p:spPr>
        <p:txBody>
          <a:bodyPr vert="horz" lIns="0" tIns="0" rIns="0" bIns="0" rtlCol="0" anchor="ctr"/>
          <a:lstStyle>
            <a:lvl1pPr algn="l">
              <a:defRPr sz="787" b="0" i="0">
                <a:solidFill>
                  <a:srgbClr val="7F7F7F"/>
                </a:solidFill>
                <a:latin typeface="DINPro" pitchFamily="2" charset="0"/>
              </a:defRPr>
            </a:lvl1pPr>
          </a:lstStyle>
          <a:p>
            <a:r>
              <a:rPr lang="en-GB"/>
              <a:t>Footer text - Faculty or department name</a:t>
            </a:r>
            <a:endParaRPr lang="nl-NL" dirty="0"/>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1684148" y="1684373"/>
            <a:ext cx="10057063" cy="4273628"/>
          </a:xfrm>
          <a:prstGeom prst="rect">
            <a:avLst/>
          </a:prstGeom>
        </p:spPr>
        <p:txBody>
          <a:bodyPr vert="horz" lIns="0" tIns="0" rIns="0" bIns="0" rtlCol="0">
            <a:noAutofit/>
          </a:bodyPr>
          <a:lstStyle/>
          <a:p>
            <a:pPr lvl="0"/>
            <a:r>
              <a:rPr lang="nl-NL"/>
              <a:t>Tekststijl van het model bewerken
Tweede niveau
Derde niveau
Vierde niveau
Vijfde niveau</a:t>
            </a:r>
            <a:endParaRPr lang="en-GB" dirty="0"/>
          </a:p>
        </p:txBody>
      </p:sp>
    </p:spTree>
    <p:extLst>
      <p:ext uri="{BB962C8B-B14F-4D97-AF65-F5344CB8AC3E}">
        <p14:creationId xmlns:p14="http://schemas.microsoft.com/office/powerpoint/2010/main" val="18430874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hdr="0" dt="0"/>
  <p:txStyles>
    <p:titleStyle>
      <a:lvl1pPr algn="l" defTabSz="514281" rtl="0" eaLnBrk="1" latinLnBrk="0" hangingPunct="1">
        <a:lnSpc>
          <a:spcPct val="90000"/>
        </a:lnSpc>
        <a:spcBef>
          <a:spcPct val="0"/>
        </a:spcBef>
        <a:buNone/>
        <a:defRPr sz="1875" b="0" i="0" kern="1200">
          <a:solidFill>
            <a:schemeClr val="bg2"/>
          </a:solidFill>
          <a:latin typeface="DINPro-Medium" pitchFamily="2" charset="0"/>
          <a:ea typeface="+mj-ea"/>
          <a:cs typeface="+mj-cs"/>
        </a:defRPr>
      </a:lvl1pPr>
    </p:titleStyle>
    <p:bodyStyle>
      <a:lvl1pPr marL="0" indent="0" algn="l" defTabSz="514281" rtl="0" eaLnBrk="1" latinLnBrk="0" hangingPunct="1">
        <a:lnSpc>
          <a:spcPct val="110000"/>
        </a:lnSpc>
        <a:spcBef>
          <a:spcPts val="0"/>
        </a:spcBef>
        <a:spcAft>
          <a:spcPts val="0"/>
        </a:spcAft>
        <a:buFont typeface="Arial" panose="020B0604020202020204" pitchFamily="34" charset="0"/>
        <a:buNone/>
        <a:defRPr sz="1800" b="0" i="0" kern="1200">
          <a:solidFill>
            <a:schemeClr val="tx2"/>
          </a:solidFill>
          <a:latin typeface="DINPro-Medium" pitchFamily="2" charset="0"/>
          <a:ea typeface="+mn-ea"/>
          <a:cs typeface="+mn-cs"/>
        </a:defRPr>
      </a:lvl1pPr>
      <a:lvl2pPr marL="0" indent="0" algn="l" defTabSz="514281" rtl="0" eaLnBrk="1" latinLnBrk="0" hangingPunct="1">
        <a:lnSpc>
          <a:spcPct val="110000"/>
        </a:lnSpc>
        <a:spcBef>
          <a:spcPts val="0"/>
        </a:spcBef>
        <a:buFont typeface="Arial" panose="020B0604020202020204" pitchFamily="34" charset="0"/>
        <a:buNone/>
        <a:tabLst/>
        <a:defRPr sz="1350" b="0" i="0" kern="1200">
          <a:solidFill>
            <a:schemeClr val="tx1"/>
          </a:solidFill>
          <a:latin typeface="DINPro" pitchFamily="2" charset="0"/>
          <a:ea typeface="+mn-ea"/>
          <a:cs typeface="+mn-cs"/>
        </a:defRPr>
      </a:lvl2pPr>
      <a:lvl3pPr marL="338092" indent="-208332" algn="l" defTabSz="514281" rtl="0" eaLnBrk="1" latinLnBrk="0" hangingPunct="1">
        <a:lnSpc>
          <a:spcPct val="110000"/>
        </a:lnSpc>
        <a:spcBef>
          <a:spcPts val="0"/>
        </a:spcBef>
        <a:buFont typeface="Arial" panose="020B0604020202020204" pitchFamily="34" charset="0"/>
        <a:buChar char="•"/>
        <a:tabLst/>
        <a:defRPr sz="1350" b="0" i="0" kern="1200" baseline="0">
          <a:solidFill>
            <a:schemeClr val="tx1"/>
          </a:solidFill>
          <a:latin typeface="DINPro" pitchFamily="2" charset="0"/>
          <a:ea typeface="+mn-ea"/>
          <a:cs typeface="Calibri Light" panose="020F0302020204030204" pitchFamily="34" charset="0"/>
        </a:defRPr>
      </a:lvl3pPr>
      <a:lvl4pPr marL="469044" indent="-130951" algn="l" defTabSz="514281" rtl="0" eaLnBrk="1" latinLnBrk="0" hangingPunct="1">
        <a:lnSpc>
          <a:spcPct val="110000"/>
        </a:lnSpc>
        <a:spcBef>
          <a:spcPts val="0"/>
        </a:spcBef>
        <a:buFont typeface="Arial" panose="020B0604020202020204" pitchFamily="34" charset="0"/>
        <a:buChar char="•"/>
        <a:tabLst/>
        <a:defRPr lang="en-US" sz="1350" b="0" i="0" kern="1200" dirty="0">
          <a:solidFill>
            <a:schemeClr val="tx1"/>
          </a:solidFill>
          <a:latin typeface="DINPro" pitchFamily="2" charset="0"/>
          <a:ea typeface="+mn-ea"/>
          <a:cs typeface="+mn-cs"/>
        </a:defRPr>
      </a:lvl4pPr>
      <a:lvl5pPr marL="607138" indent="-128570" algn="l" defTabSz="514281"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5pPr>
      <a:lvl6pPr marL="1414274" indent="-128570" algn="l" defTabSz="514281"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415" indent="-128570" algn="l" defTabSz="514281"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555" indent="-128570" algn="l" defTabSz="514281"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696" indent="-128570" algn="l" defTabSz="514281"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514281" rtl="0" eaLnBrk="1" latinLnBrk="0" hangingPunct="1">
        <a:defRPr sz="1012" kern="1200">
          <a:solidFill>
            <a:schemeClr val="tx1"/>
          </a:solidFill>
          <a:latin typeface="+mn-lt"/>
          <a:ea typeface="+mn-ea"/>
          <a:cs typeface="+mn-cs"/>
        </a:defRPr>
      </a:lvl1pPr>
      <a:lvl2pPr marL="257141" algn="l" defTabSz="514281" rtl="0" eaLnBrk="1" latinLnBrk="0" hangingPunct="1">
        <a:defRPr sz="1012" kern="1200">
          <a:solidFill>
            <a:schemeClr val="tx1"/>
          </a:solidFill>
          <a:latin typeface="+mn-lt"/>
          <a:ea typeface="+mn-ea"/>
          <a:cs typeface="+mn-cs"/>
        </a:defRPr>
      </a:lvl2pPr>
      <a:lvl3pPr marL="514281" algn="l" defTabSz="514281" rtl="0" eaLnBrk="1" latinLnBrk="0" hangingPunct="1">
        <a:defRPr sz="1012" kern="1200">
          <a:solidFill>
            <a:schemeClr val="tx1"/>
          </a:solidFill>
          <a:latin typeface="+mn-lt"/>
          <a:ea typeface="+mn-ea"/>
          <a:cs typeface="+mn-cs"/>
        </a:defRPr>
      </a:lvl3pPr>
      <a:lvl4pPr marL="771422" algn="l" defTabSz="514281" rtl="0" eaLnBrk="1" latinLnBrk="0" hangingPunct="1">
        <a:defRPr sz="1012" kern="1200">
          <a:solidFill>
            <a:schemeClr val="tx1"/>
          </a:solidFill>
          <a:latin typeface="+mn-lt"/>
          <a:ea typeface="+mn-ea"/>
          <a:cs typeface="+mn-cs"/>
        </a:defRPr>
      </a:lvl4pPr>
      <a:lvl5pPr marL="1028563" algn="l" defTabSz="514281" rtl="0" eaLnBrk="1" latinLnBrk="0" hangingPunct="1">
        <a:defRPr sz="1012" kern="1200">
          <a:solidFill>
            <a:schemeClr val="tx1"/>
          </a:solidFill>
          <a:latin typeface="+mn-lt"/>
          <a:ea typeface="+mn-ea"/>
          <a:cs typeface="+mn-cs"/>
        </a:defRPr>
      </a:lvl5pPr>
      <a:lvl6pPr marL="1285704" algn="l" defTabSz="514281" rtl="0" eaLnBrk="1" latinLnBrk="0" hangingPunct="1">
        <a:defRPr sz="1012" kern="1200">
          <a:solidFill>
            <a:schemeClr val="tx1"/>
          </a:solidFill>
          <a:latin typeface="+mn-lt"/>
          <a:ea typeface="+mn-ea"/>
          <a:cs typeface="+mn-cs"/>
        </a:defRPr>
      </a:lvl6pPr>
      <a:lvl7pPr marL="1542844" algn="l" defTabSz="514281" rtl="0" eaLnBrk="1" latinLnBrk="0" hangingPunct="1">
        <a:defRPr sz="1012" kern="1200">
          <a:solidFill>
            <a:schemeClr val="tx1"/>
          </a:solidFill>
          <a:latin typeface="+mn-lt"/>
          <a:ea typeface="+mn-ea"/>
          <a:cs typeface="+mn-cs"/>
        </a:defRPr>
      </a:lvl7pPr>
      <a:lvl8pPr marL="1799985" algn="l" defTabSz="514281" rtl="0" eaLnBrk="1" latinLnBrk="0" hangingPunct="1">
        <a:defRPr sz="1012" kern="1200">
          <a:solidFill>
            <a:schemeClr val="tx1"/>
          </a:solidFill>
          <a:latin typeface="+mn-lt"/>
          <a:ea typeface="+mn-ea"/>
          <a:cs typeface="+mn-cs"/>
        </a:defRPr>
      </a:lvl8pPr>
      <a:lvl9pPr marL="2057126" algn="l" defTabSz="514281" rtl="0" eaLnBrk="1" latinLnBrk="0" hangingPunct="1">
        <a:defRPr sz="1012"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4">
          <p15:clr>
            <a:srgbClr val="F26B43"/>
          </p15:clr>
        </p15:guide>
        <p15:guide id="4" orient="horz" pos="778">
          <p15:clr>
            <a:srgbClr val="F26B43"/>
          </p15:clr>
        </p15:guide>
        <p15:guide id="10" pos="9864">
          <p15:clr>
            <a:srgbClr val="F26B43"/>
          </p15:clr>
        </p15:guide>
        <p15:guide id="11" orient="horz" pos="3752">
          <p15:clr>
            <a:srgbClr val="F26B43"/>
          </p15:clr>
        </p15:guide>
        <p15:guide id="12" orient="horz" pos="4036">
          <p15:clr>
            <a:srgbClr val="F26B43"/>
          </p15:clr>
        </p15:guide>
        <p15:guide id="13" pos="379">
          <p15:clr>
            <a:srgbClr val="F26B43"/>
          </p15:clr>
        </p15:guide>
        <p15:guide id="15" orient="horz" pos="10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77B0A911-F831-3A4B-8A9F-94400B12644B}"/>
              </a:ext>
            </a:extLst>
          </p:cNvPr>
          <p:cNvSpPr>
            <a:spLocks noGrp="1"/>
          </p:cNvSpPr>
          <p:nvPr>
            <p:ph type="body" sz="quarter" idx="18"/>
          </p:nvPr>
        </p:nvSpPr>
        <p:spPr/>
        <p:txBody>
          <a:bodyPr/>
          <a:lstStyle/>
          <a:p>
            <a:r>
              <a:rPr lang="en-GB" dirty="0" err="1"/>
              <a:t>Kansschade</a:t>
            </a:r>
            <a:endParaRPr lang="en-GB" dirty="0"/>
          </a:p>
          <a:p>
            <a:pPr lvl="1"/>
            <a:endParaRPr lang="en-GB" dirty="0"/>
          </a:p>
          <a:p>
            <a:pPr lvl="1"/>
            <a:endParaRPr lang="en-GB" dirty="0"/>
          </a:p>
          <a:p>
            <a:pPr lvl="1"/>
            <a:endParaRPr lang="en-GB" dirty="0"/>
          </a:p>
          <a:p>
            <a:pPr lvl="2"/>
            <a:r>
              <a:rPr lang="en-GB" dirty="0"/>
              <a:t>28 November 2024</a:t>
            </a:r>
          </a:p>
          <a:p>
            <a:pPr lvl="2"/>
            <a:endParaRPr lang="en-GB" dirty="0"/>
          </a:p>
          <a:p>
            <a:pPr lvl="2"/>
            <a:endParaRPr lang="en-GB" dirty="0"/>
          </a:p>
          <a:p>
            <a:pPr lvl="2"/>
            <a:endParaRPr lang="en-GB" dirty="0"/>
          </a:p>
          <a:p>
            <a:pPr marL="129760" lvl="2" indent="0">
              <a:buNone/>
            </a:pPr>
            <a:r>
              <a:rPr lang="en-GB" dirty="0"/>
              <a:t>August Van</a:t>
            </a:r>
          </a:p>
          <a:p>
            <a:pPr marL="129760" lvl="2" indent="0">
              <a:buNone/>
            </a:pPr>
            <a:r>
              <a:rPr lang="en-GB" dirty="0" err="1"/>
              <a:t>Universitair</a:t>
            </a:r>
            <a:r>
              <a:rPr lang="en-GB" dirty="0"/>
              <a:t> docent Vrije Universiteit</a:t>
            </a:r>
          </a:p>
          <a:p>
            <a:pPr marL="129760" lvl="2" indent="0">
              <a:buNone/>
            </a:pPr>
            <a:r>
              <a:rPr lang="en-GB" dirty="0"/>
              <a:t>Advocaat en mediator beer advocaten</a:t>
            </a:r>
          </a:p>
        </p:txBody>
      </p:sp>
      <p:sp>
        <p:nvSpPr>
          <p:cNvPr id="8" name="Tijdelijke aanduiding voor tekst 7">
            <a:extLst>
              <a:ext uri="{FF2B5EF4-FFF2-40B4-BE49-F238E27FC236}">
                <a16:creationId xmlns:a16="http://schemas.microsoft.com/office/drawing/2014/main" id="{CBD0EE9E-70AF-4F6B-9F43-08C7C1FBCCC5}"/>
              </a:ext>
            </a:extLst>
          </p:cNvPr>
          <p:cNvSpPr>
            <a:spLocks noGrp="1"/>
          </p:cNvSpPr>
          <p:nvPr>
            <p:ph type="body" sz="quarter" idx="20"/>
          </p:nvPr>
        </p:nvSpPr>
        <p:spPr/>
        <p:txBody>
          <a:bodyPr/>
          <a:lstStyle/>
          <a:p>
            <a:r>
              <a:rPr lang="en-GB" dirty="0"/>
              <a:t>VU Law Academy</a:t>
            </a:r>
          </a:p>
        </p:txBody>
      </p:sp>
      <p:pic>
        <p:nvPicPr>
          <p:cNvPr id="3" name="Picture Placeholder 2"/>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5110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a:xfrm>
            <a:off x="253138" y="1450242"/>
            <a:ext cx="11851037" cy="4683671"/>
          </a:xfrm>
        </p:spPr>
        <p:txBody>
          <a:bodyPr>
            <a:normAutofit/>
          </a:bodyPr>
          <a:lstStyle/>
          <a:p>
            <a:pPr marL="0" indent="0" eaLnBrk="1" hangingPunct="1">
              <a:buNone/>
            </a:pPr>
            <a:endParaRPr lang="en-US" dirty="0">
              <a:latin typeface="Verdana" pitchFamily="34" charset="0"/>
              <a:cs typeface="Arial" charset="0"/>
            </a:endParaRPr>
          </a:p>
          <a:p>
            <a:pPr marL="0" indent="0" eaLnBrk="1" hangingPunct="1">
              <a:buNone/>
            </a:pPr>
            <a:endParaRPr lang="en-US" dirty="0">
              <a:latin typeface="Verdana" pitchFamily="34" charset="0"/>
              <a:cs typeface="Arial" charset="0"/>
            </a:endParaRPr>
          </a:p>
          <a:p>
            <a:pPr marL="0" indent="0" eaLnBrk="1" hangingPunct="1">
              <a:buNone/>
            </a:pPr>
            <a:endParaRPr lang="en-US" dirty="0">
              <a:latin typeface="Verdana" pitchFamily="34" charset="0"/>
              <a:cs typeface="Arial" charset="0"/>
            </a:endParaRPr>
          </a:p>
          <a:p>
            <a:pPr marL="0" indent="0" eaLnBrk="1" hangingPunct="1">
              <a:buNone/>
            </a:pPr>
            <a:endParaRPr lang="en-US" dirty="0">
              <a:latin typeface="Verdana" pitchFamily="34" charset="0"/>
              <a:cs typeface="Arial" charset="0"/>
            </a:endParaRPr>
          </a:p>
          <a:p>
            <a:pPr marL="0" indent="0" eaLnBrk="1" hangingPunct="1">
              <a:buNone/>
            </a:pPr>
            <a:r>
              <a:rPr lang="en-US" dirty="0">
                <a:latin typeface="Verdana" pitchFamily="34" charset="0"/>
                <a:cs typeface="Arial" charset="0"/>
              </a:rPr>
              <a:t>	</a:t>
            </a:r>
            <a:r>
              <a:rPr lang="en-US" dirty="0" err="1">
                <a:latin typeface="Verdana" pitchFamily="34" charset="0"/>
                <a:cs typeface="Arial" charset="0"/>
              </a:rPr>
              <a:t>kans</a:t>
            </a:r>
            <a:r>
              <a:rPr lang="en-US" dirty="0">
                <a:latin typeface="Verdana" pitchFamily="34" charset="0"/>
                <a:cs typeface="Arial" charset="0"/>
              </a:rPr>
              <a:t> op </a:t>
            </a:r>
            <a:r>
              <a:rPr lang="en-US" dirty="0" err="1">
                <a:latin typeface="Verdana" pitchFamily="34" charset="0"/>
                <a:cs typeface="Arial" charset="0"/>
              </a:rPr>
              <a:t>overlijden</a:t>
            </a:r>
            <a:r>
              <a:rPr lang="en-US" dirty="0">
                <a:latin typeface="Verdana" pitchFamily="34" charset="0"/>
                <a:cs typeface="Arial" charset="0"/>
              </a:rPr>
              <a:t> met </a:t>
            </a:r>
            <a:r>
              <a:rPr lang="en-US" dirty="0" err="1">
                <a:latin typeface="Verdana" pitchFamily="34" charset="0"/>
                <a:cs typeface="Arial" charset="0"/>
              </a:rPr>
              <a:t>fout</a:t>
            </a:r>
            <a:r>
              <a:rPr lang="en-US" dirty="0">
                <a:latin typeface="Verdana" pitchFamily="34" charset="0"/>
                <a:cs typeface="Arial" charset="0"/>
              </a:rPr>
              <a:t>    -/-    </a:t>
            </a:r>
            <a:r>
              <a:rPr lang="en-US" dirty="0" err="1">
                <a:latin typeface="Verdana" pitchFamily="34" charset="0"/>
                <a:cs typeface="Arial" charset="0"/>
              </a:rPr>
              <a:t>kans</a:t>
            </a:r>
            <a:r>
              <a:rPr lang="en-US" dirty="0">
                <a:latin typeface="Verdana" pitchFamily="34" charset="0"/>
                <a:cs typeface="Arial" charset="0"/>
              </a:rPr>
              <a:t> op </a:t>
            </a:r>
            <a:r>
              <a:rPr lang="en-US" dirty="0" err="1">
                <a:latin typeface="Verdana" pitchFamily="34" charset="0"/>
                <a:cs typeface="Arial" charset="0"/>
              </a:rPr>
              <a:t>overlijden</a:t>
            </a:r>
            <a:r>
              <a:rPr lang="en-US" dirty="0">
                <a:latin typeface="Verdana" pitchFamily="34" charset="0"/>
                <a:cs typeface="Arial" charset="0"/>
              </a:rPr>
              <a:t> </a:t>
            </a:r>
            <a:r>
              <a:rPr lang="en-US" dirty="0" err="1">
                <a:latin typeface="Verdana" pitchFamily="34" charset="0"/>
                <a:cs typeface="Arial" charset="0"/>
              </a:rPr>
              <a:t>zonder</a:t>
            </a:r>
            <a:r>
              <a:rPr lang="en-US" dirty="0">
                <a:latin typeface="Verdana" pitchFamily="34" charset="0"/>
                <a:cs typeface="Arial" charset="0"/>
              </a:rPr>
              <a:t> </a:t>
            </a:r>
            <a:r>
              <a:rPr lang="en-US" dirty="0" err="1">
                <a:latin typeface="Verdana" pitchFamily="34" charset="0"/>
                <a:cs typeface="Arial" charset="0"/>
              </a:rPr>
              <a:t>fout</a:t>
            </a:r>
            <a:endParaRPr lang="en-US" dirty="0">
              <a:latin typeface="Verdana" pitchFamily="34" charset="0"/>
              <a:cs typeface="Arial" charset="0"/>
            </a:endParaRPr>
          </a:p>
          <a:p>
            <a:pPr marL="0" indent="0" eaLnBrk="1" hangingPunct="1">
              <a:buNone/>
            </a:pPr>
            <a:r>
              <a:rPr lang="en-US" sz="1400" dirty="0">
                <a:latin typeface="Verdana" pitchFamily="34" charset="0"/>
                <a:cs typeface="Arial" charset="0"/>
              </a:rPr>
              <a:t>		</a:t>
            </a:r>
            <a:r>
              <a:rPr lang="en-US" sz="1400" dirty="0">
                <a:solidFill>
                  <a:srgbClr val="FF0000"/>
                </a:solidFill>
                <a:latin typeface="Verdana" pitchFamily="34" charset="0"/>
                <a:cs typeface="Arial" charset="0"/>
              </a:rPr>
              <a:t>	(0,00881)									(0,007175)				= 0,001635 x 100 = 0,1635%</a:t>
            </a:r>
          </a:p>
          <a:p>
            <a:pPr marL="0" indent="0" eaLnBrk="1" hangingPunct="1">
              <a:buNone/>
            </a:pPr>
            <a:endParaRPr lang="en-US" sz="1400" dirty="0">
              <a:latin typeface="Verdana" pitchFamily="34" charset="0"/>
              <a:cs typeface="Arial" charset="0"/>
            </a:endParaRPr>
          </a:p>
          <a:p>
            <a:pPr marL="0" indent="0" eaLnBrk="1" hangingPunct="1">
              <a:buNone/>
            </a:pPr>
            <a:r>
              <a:rPr lang="en-US" dirty="0">
                <a:latin typeface="Verdana" pitchFamily="34" charset="0"/>
                <a:cs typeface="Arial" charset="0"/>
              </a:rPr>
              <a:t>			</a:t>
            </a:r>
            <a:endParaRPr lang="nl-NL"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a:latin typeface="Arial Narrow" panose="020B0606020202030204" pitchFamily="34" charset="0"/>
              </a:rPr>
              <a:t>Bepaling </a:t>
            </a:r>
            <a:r>
              <a:rPr lang="nl-NL" sz="2800" dirty="0" err="1">
                <a:latin typeface="Arial Narrow" panose="020B0606020202030204" pitchFamily="34" charset="0"/>
              </a:rPr>
              <a:t>kansschade</a:t>
            </a:r>
            <a:endParaRPr lang="nl-NL" sz="2800" dirty="0">
              <a:latin typeface="Arial Narrow" panose="020B0606020202030204" pitchFamily="34" charset="0"/>
            </a:endParaRPr>
          </a:p>
        </p:txBody>
      </p:sp>
    </p:spTree>
    <p:extLst>
      <p:ext uri="{BB962C8B-B14F-4D97-AF65-F5344CB8AC3E}">
        <p14:creationId xmlns:p14="http://schemas.microsoft.com/office/powerpoint/2010/main" val="322434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normAutofit/>
          </a:bodyPr>
          <a:lstStyle/>
          <a:p>
            <a:pPr>
              <a:buFont typeface="Wingdings" panose="05000000000000000000" pitchFamily="2" charset="2"/>
              <a:buChar char="§"/>
            </a:pPr>
            <a:endParaRPr lang="nl-NL" sz="2400" dirty="0">
              <a:latin typeface="Trebuchet MS" panose="020B0603020202020204" pitchFamily="34" charset="0"/>
            </a:endParaRPr>
          </a:p>
          <a:p>
            <a:pPr lvl="8">
              <a:buFont typeface="Wingdings" panose="05000000000000000000" pitchFamily="2" charset="2"/>
              <a:buChar char="§"/>
            </a:pPr>
            <a:endParaRPr lang="nl-NL" sz="2400" dirty="0">
              <a:latin typeface="Trebuchet MS" panose="020B0603020202020204" pitchFamily="34" charset="0"/>
            </a:endParaRPr>
          </a:p>
          <a:p>
            <a:r>
              <a:rPr lang="nl-NL" sz="2400" dirty="0">
                <a:solidFill>
                  <a:srgbClr val="FF0000"/>
                </a:solidFill>
                <a:latin typeface="Trebuchet MS" panose="020B0603020202020204" pitchFamily="34" charset="0"/>
              </a:rPr>
              <a:t>			(0,00881)						(0,007175)</a:t>
            </a:r>
          </a:p>
          <a:p>
            <a:pPr marL="0" indent="0">
              <a:buNone/>
            </a:pPr>
            <a:r>
              <a:rPr lang="nl-NL" sz="2400" dirty="0">
                <a:latin typeface="Trebuchet MS" panose="020B0603020202020204" pitchFamily="34" charset="0"/>
              </a:rPr>
              <a:t>kans op nadeel met fout -/- kans op nadeel zonder fout</a:t>
            </a:r>
          </a:p>
          <a:p>
            <a:pPr marL="0" indent="0">
              <a:buNone/>
            </a:pPr>
            <a:r>
              <a:rPr lang="nl-NL" sz="2400" dirty="0">
                <a:latin typeface="Trebuchet MS" panose="020B0603020202020204" pitchFamily="34" charset="0"/>
              </a:rPr>
              <a:t>--------------------------------------------------------------------- </a:t>
            </a:r>
            <a:r>
              <a:rPr lang="nl-NL" sz="2400" dirty="0">
                <a:solidFill>
                  <a:srgbClr val="FF0000"/>
                </a:solidFill>
                <a:latin typeface="Trebuchet MS" panose="020B0603020202020204" pitchFamily="34" charset="0"/>
              </a:rPr>
              <a:t>= 0,19x 100 = 19%</a:t>
            </a:r>
          </a:p>
          <a:p>
            <a:pPr marL="0" indent="0">
              <a:buNone/>
            </a:pPr>
            <a:r>
              <a:rPr lang="nl-NL" sz="2400" dirty="0">
                <a:latin typeface="Trebuchet MS" panose="020B0603020202020204" pitchFamily="34" charset="0"/>
              </a:rPr>
              <a:t>					kans op nadeel met fout</a:t>
            </a:r>
          </a:p>
          <a:p>
            <a:pPr marL="0" indent="0">
              <a:buNone/>
            </a:pPr>
            <a:r>
              <a:rPr lang="nl-NL" sz="2400" dirty="0">
                <a:latin typeface="Trebuchet MS" panose="020B0603020202020204" pitchFamily="34" charset="0"/>
              </a:rPr>
              <a:t>							</a:t>
            </a:r>
            <a:r>
              <a:rPr lang="nl-NL" sz="2400" dirty="0">
                <a:solidFill>
                  <a:srgbClr val="FF0000"/>
                </a:solidFill>
                <a:latin typeface="Trebuchet MS" panose="020B0603020202020204" pitchFamily="34" charset="0"/>
              </a:rPr>
              <a:t>(0,00881)</a:t>
            </a:r>
          </a:p>
          <a:p>
            <a:pPr lvl="0">
              <a:buClr>
                <a:srgbClr val="0078F0"/>
              </a:buClr>
            </a:pPr>
            <a:endParaRPr lang="nl-NL" sz="2400"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a:latin typeface="Arial Narrow" panose="020B0606020202030204" pitchFamily="34" charset="0"/>
              </a:rPr>
              <a:t>Bepaling proportionele aansprakelijkheid</a:t>
            </a:r>
          </a:p>
        </p:txBody>
      </p:sp>
    </p:spTree>
    <p:extLst>
      <p:ext uri="{BB962C8B-B14F-4D97-AF65-F5344CB8AC3E}">
        <p14:creationId xmlns:p14="http://schemas.microsoft.com/office/powerpoint/2010/main" val="320202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Bepaling proportionele aansprakelijkheid</a:t>
            </a:r>
          </a:p>
        </p:txBody>
      </p:sp>
      <p:sp>
        <p:nvSpPr>
          <p:cNvPr id="4" name="Titel 1">
            <a:extLst>
              <a:ext uri="{FF2B5EF4-FFF2-40B4-BE49-F238E27FC236}">
                <a16:creationId xmlns:a16="http://schemas.microsoft.com/office/drawing/2014/main" id="{7564AD68-9896-CD60-679E-ABB560A38128}"/>
              </a:ext>
            </a:extLst>
          </p:cNvPr>
          <p:cNvSpPr txBox="1">
            <a:spLocks/>
          </p:cNvSpPr>
          <p:nvPr/>
        </p:nvSpPr>
        <p:spPr>
          <a:xfrm>
            <a:off x="2162388" y="1352581"/>
            <a:ext cx="7200800" cy="555625"/>
          </a:xfrm>
          <a:prstGeom prst="rect">
            <a:avLst/>
          </a:prstGeom>
        </p:spPr>
        <p:txBody>
          <a:bodyPr vert="horz" lIns="0" tIns="180000" rIns="360000" bIns="108000" rtlCol="0" anchor="ctr">
            <a:noAutofit/>
          </a:bodyPr>
          <a:lstStyle>
            <a:lvl1pPr algn="l" defTabSz="457200" rtl="0" eaLnBrk="1" fontAlgn="base" hangingPunct="1">
              <a:spcBef>
                <a:spcPct val="0"/>
              </a:spcBef>
              <a:spcAft>
                <a:spcPct val="0"/>
              </a:spcAft>
              <a:defRPr sz="2800" b="0" i="0" kern="1200" cap="all" spc="0" baseline="0">
                <a:solidFill>
                  <a:schemeClr val="bg1"/>
                </a:solidFill>
                <a:latin typeface="Arial Narrow"/>
                <a:ea typeface="ＭＳ Ｐゴシック" charset="-128"/>
                <a:cs typeface="Arial Narrow"/>
              </a:defRPr>
            </a:lvl1pPr>
            <a:lvl2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2pPr>
            <a:lvl3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3pPr>
            <a:lvl4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4pPr>
            <a:lvl5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5pPr>
            <a:lvl6pPr marL="4572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6pPr>
            <a:lvl7pPr marL="9144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7pPr>
            <a:lvl8pPr marL="13716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8pPr>
            <a:lvl9pPr marL="18288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9pPr>
          </a:lstStyle>
          <a:p>
            <a:pPr algn="ctr"/>
            <a:r>
              <a:rPr lang="nl-NL" b="1" dirty="0">
                <a:solidFill>
                  <a:schemeClr val="tx1"/>
                </a:solidFill>
                <a:latin typeface="Georgia" panose="02040502050405020303" pitchFamily="18" charset="0"/>
              </a:rPr>
              <a:t>Incidentie per 1.000.000 gevallen</a:t>
            </a:r>
          </a:p>
        </p:txBody>
      </p:sp>
      <p:graphicFrame>
        <p:nvGraphicFramePr>
          <p:cNvPr id="5" name="Object 4">
            <a:extLst>
              <a:ext uri="{FF2B5EF4-FFF2-40B4-BE49-F238E27FC236}">
                <a16:creationId xmlns:a16="http://schemas.microsoft.com/office/drawing/2014/main" id="{4EC7A68E-66C1-B0DA-B66F-D254845152C6}"/>
              </a:ext>
            </a:extLst>
          </p:cNvPr>
          <p:cNvGraphicFramePr>
            <a:graphicFrameLocks/>
          </p:cNvGraphicFramePr>
          <p:nvPr/>
        </p:nvGraphicFramePr>
        <p:xfrm>
          <a:off x="2522700" y="2134473"/>
          <a:ext cx="6318250" cy="4475162"/>
        </p:xfrm>
        <a:graphic>
          <a:graphicData uri="http://schemas.openxmlformats.org/presentationml/2006/ole">
            <mc:AlternateContent xmlns:mc="http://schemas.openxmlformats.org/markup-compatibility/2006">
              <mc:Choice xmlns:v="urn:schemas-microsoft-com:vml" Requires="v">
                <p:oleObj name="Werkblad" r:id="rId2" imgW="6324790" imgH="4476560" progId="">
                  <p:embed/>
                </p:oleObj>
              </mc:Choice>
              <mc:Fallback>
                <p:oleObj name="Werkblad" r:id="rId2" imgW="6324790" imgH="4476560" progId="">
                  <p:embed/>
                  <p:pic>
                    <p:nvPicPr>
                      <p:cNvPr id="5" name="Object 4">
                        <a:extLst>
                          <a:ext uri="{FF2B5EF4-FFF2-40B4-BE49-F238E27FC236}">
                            <a16:creationId xmlns:a16="http://schemas.microsoft.com/office/drawing/2014/main" id="{4EC7A68E-66C1-B0DA-B66F-D254845152C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700" y="2134473"/>
                        <a:ext cx="6318250" cy="4475162"/>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6" name="Tekstvak 4">
            <a:extLst>
              <a:ext uri="{FF2B5EF4-FFF2-40B4-BE49-F238E27FC236}">
                <a16:creationId xmlns:a16="http://schemas.microsoft.com/office/drawing/2014/main" id="{6A5646AF-899D-2868-6664-64A5FC6D56BB}"/>
              </a:ext>
            </a:extLst>
          </p:cNvPr>
          <p:cNvSpPr txBox="1"/>
          <p:nvPr/>
        </p:nvSpPr>
        <p:spPr>
          <a:xfrm>
            <a:off x="3996897" y="5643335"/>
            <a:ext cx="325730" cy="246221"/>
          </a:xfrm>
          <a:prstGeom prst="rect">
            <a:avLst/>
          </a:prstGeom>
          <a:noFill/>
        </p:spPr>
        <p:txBody>
          <a:bodyPr wrap="none" rtlCol="0">
            <a:spAutoFit/>
          </a:bodyPr>
          <a:lstStyle/>
          <a:p>
            <a:pPr fontAlgn="base">
              <a:spcBef>
                <a:spcPct val="0"/>
              </a:spcBef>
              <a:spcAft>
                <a:spcPct val="0"/>
              </a:spcAft>
            </a:pPr>
            <a:r>
              <a:rPr lang="nl-NL" sz="1000">
                <a:solidFill>
                  <a:srgbClr val="000066"/>
                </a:solidFill>
                <a:latin typeface="Arial" charset="0"/>
              </a:rPr>
              <a:t>72</a:t>
            </a:r>
          </a:p>
        </p:txBody>
      </p:sp>
      <p:sp>
        <p:nvSpPr>
          <p:cNvPr id="7" name="Tekstvak 5">
            <a:extLst>
              <a:ext uri="{FF2B5EF4-FFF2-40B4-BE49-F238E27FC236}">
                <a16:creationId xmlns:a16="http://schemas.microsoft.com/office/drawing/2014/main" id="{FF6AD940-B39C-4987-CA0D-033A3B6643F9}"/>
              </a:ext>
            </a:extLst>
          </p:cNvPr>
          <p:cNvSpPr txBox="1"/>
          <p:nvPr/>
        </p:nvSpPr>
        <p:spPr>
          <a:xfrm>
            <a:off x="5402747" y="5643335"/>
            <a:ext cx="325730" cy="246221"/>
          </a:xfrm>
          <a:prstGeom prst="rect">
            <a:avLst/>
          </a:prstGeom>
          <a:noFill/>
        </p:spPr>
        <p:txBody>
          <a:bodyPr wrap="none" rtlCol="0">
            <a:spAutoFit/>
          </a:bodyPr>
          <a:lstStyle/>
          <a:p>
            <a:pPr fontAlgn="base">
              <a:spcBef>
                <a:spcPct val="0"/>
              </a:spcBef>
              <a:spcAft>
                <a:spcPct val="0"/>
              </a:spcAft>
            </a:pPr>
            <a:r>
              <a:rPr lang="nl-NL" sz="1000">
                <a:solidFill>
                  <a:srgbClr val="000066"/>
                </a:solidFill>
                <a:latin typeface="Arial" charset="0"/>
              </a:rPr>
              <a:t>72</a:t>
            </a:r>
          </a:p>
        </p:txBody>
      </p:sp>
      <p:sp>
        <p:nvSpPr>
          <p:cNvPr id="8" name="Tekstvak 6">
            <a:extLst>
              <a:ext uri="{FF2B5EF4-FFF2-40B4-BE49-F238E27FC236}">
                <a16:creationId xmlns:a16="http://schemas.microsoft.com/office/drawing/2014/main" id="{868164E5-DC0A-2F40-941B-82CD68D62E7C}"/>
              </a:ext>
            </a:extLst>
          </p:cNvPr>
          <p:cNvSpPr txBox="1"/>
          <p:nvPr/>
        </p:nvSpPr>
        <p:spPr>
          <a:xfrm>
            <a:off x="5725089" y="5529516"/>
            <a:ext cx="325730" cy="246221"/>
          </a:xfrm>
          <a:prstGeom prst="rect">
            <a:avLst/>
          </a:prstGeom>
          <a:noFill/>
        </p:spPr>
        <p:txBody>
          <a:bodyPr wrap="none" rtlCol="0">
            <a:spAutoFit/>
          </a:bodyPr>
          <a:lstStyle/>
          <a:p>
            <a:pPr fontAlgn="base">
              <a:spcBef>
                <a:spcPct val="0"/>
              </a:spcBef>
              <a:spcAft>
                <a:spcPct val="0"/>
              </a:spcAft>
            </a:pPr>
            <a:r>
              <a:rPr lang="nl-NL" sz="1000">
                <a:solidFill>
                  <a:srgbClr val="000066"/>
                </a:solidFill>
                <a:latin typeface="Arial" charset="0"/>
              </a:rPr>
              <a:t>16</a:t>
            </a:r>
          </a:p>
        </p:txBody>
      </p:sp>
      <p:sp>
        <p:nvSpPr>
          <p:cNvPr id="9" name="Tekstvak 7">
            <a:extLst>
              <a:ext uri="{FF2B5EF4-FFF2-40B4-BE49-F238E27FC236}">
                <a16:creationId xmlns:a16="http://schemas.microsoft.com/office/drawing/2014/main" id="{4B6400B0-B5EF-8CCB-0E07-87E94C0C442F}"/>
              </a:ext>
            </a:extLst>
          </p:cNvPr>
          <p:cNvSpPr txBox="1"/>
          <p:nvPr/>
        </p:nvSpPr>
        <p:spPr>
          <a:xfrm>
            <a:off x="5941113" y="5571327"/>
            <a:ext cx="401072" cy="246221"/>
          </a:xfrm>
          <a:prstGeom prst="rect">
            <a:avLst/>
          </a:prstGeom>
          <a:noFill/>
        </p:spPr>
        <p:txBody>
          <a:bodyPr wrap="none" rtlCol="0">
            <a:spAutoFit/>
          </a:bodyPr>
          <a:lstStyle/>
          <a:p>
            <a:pPr fontAlgn="base">
              <a:spcBef>
                <a:spcPct val="0"/>
              </a:spcBef>
              <a:spcAft>
                <a:spcPct val="0"/>
              </a:spcAft>
            </a:pPr>
            <a:r>
              <a:rPr lang="nl-NL" sz="1000">
                <a:solidFill>
                  <a:srgbClr val="000066"/>
                </a:solidFill>
                <a:latin typeface="Arial" charset="0"/>
              </a:rPr>
              <a:t>&gt;88</a:t>
            </a:r>
          </a:p>
        </p:txBody>
      </p:sp>
      <p:sp>
        <p:nvSpPr>
          <p:cNvPr id="10" name="Tekstvak 10">
            <a:extLst>
              <a:ext uri="{FF2B5EF4-FFF2-40B4-BE49-F238E27FC236}">
                <a16:creationId xmlns:a16="http://schemas.microsoft.com/office/drawing/2014/main" id="{BBA4E31B-EFE5-B021-52EE-B58E090A589F}"/>
              </a:ext>
            </a:extLst>
          </p:cNvPr>
          <p:cNvSpPr txBox="1"/>
          <p:nvPr/>
        </p:nvSpPr>
        <p:spPr>
          <a:xfrm>
            <a:off x="6842908" y="5745539"/>
            <a:ext cx="2018501" cy="338554"/>
          </a:xfrm>
          <a:prstGeom prst="rect">
            <a:avLst/>
          </a:prstGeom>
          <a:noFill/>
        </p:spPr>
        <p:txBody>
          <a:bodyPr wrap="none" rtlCol="0">
            <a:spAutoFit/>
          </a:bodyPr>
          <a:lstStyle/>
          <a:p>
            <a:pPr fontAlgn="base">
              <a:spcBef>
                <a:spcPct val="0"/>
              </a:spcBef>
              <a:spcAft>
                <a:spcPct val="0"/>
              </a:spcAft>
            </a:pPr>
            <a:r>
              <a:rPr lang="nl-NL" sz="1600">
                <a:solidFill>
                  <a:srgbClr val="FF0000"/>
                </a:solidFill>
                <a:latin typeface="Arial" charset="0"/>
              </a:rPr>
              <a:t>16 / 88 x 100 = 19%</a:t>
            </a:r>
          </a:p>
        </p:txBody>
      </p:sp>
    </p:spTree>
    <p:extLst>
      <p:ext uri="{BB962C8B-B14F-4D97-AF65-F5344CB8AC3E}">
        <p14:creationId xmlns:p14="http://schemas.microsoft.com/office/powerpoint/2010/main" val="8064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a:latin typeface="Arial Narrow" panose="020B0606020202030204" pitchFamily="34" charset="0"/>
              </a:rPr>
              <a:t>Wanneer </a:t>
            </a:r>
            <a:r>
              <a:rPr lang="nl-NL" sz="2800" dirty="0" err="1">
                <a:latin typeface="Arial Narrow" panose="020B0606020202030204" pitchFamily="34" charset="0"/>
              </a:rPr>
              <a:t>kansverlies</a:t>
            </a:r>
            <a:r>
              <a:rPr lang="nl-NL" sz="2800" dirty="0">
                <a:latin typeface="Arial Narrow" panose="020B0606020202030204" pitchFamily="34" charset="0"/>
              </a:rPr>
              <a:t> toepassen?</a:t>
            </a:r>
          </a:p>
        </p:txBody>
      </p:sp>
      <p:sp>
        <p:nvSpPr>
          <p:cNvPr id="2" name="Tijdelijke aanduiding voor inhoud 2">
            <a:extLst>
              <a:ext uri="{FF2B5EF4-FFF2-40B4-BE49-F238E27FC236}">
                <a16:creationId xmlns:a16="http://schemas.microsoft.com/office/drawing/2014/main" id="{ABFEAC90-D57C-9B10-2205-C6AFE944A5B9}"/>
              </a:ext>
            </a:extLst>
          </p:cNvPr>
          <p:cNvSpPr txBox="1">
            <a:spLocks/>
          </p:cNvSpPr>
          <p:nvPr/>
        </p:nvSpPr>
        <p:spPr bwMode="auto">
          <a:xfrm>
            <a:off x="1233270" y="1145103"/>
            <a:ext cx="8523287"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itchFamily="2" charset="2"/>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Arial" charset="0"/>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Arial" charset="0"/>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Arial" charset="0"/>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Arial" charset="0"/>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Arial" charset="0"/>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Arial" charset="0"/>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Arial" charset="0"/>
                <a:cs typeface="+mn-cs"/>
              </a:defRPr>
            </a:lvl9pPr>
          </a:lstStyle>
          <a:p>
            <a:pPr marL="0" marR="0" lvl="0" indent="0" algn="l" defTabSz="914400" rtl="0" eaLnBrk="0" fontAlgn="base" latinLnBrk="0" hangingPunct="0">
              <a:lnSpc>
                <a:spcPct val="100000"/>
              </a:lnSpc>
              <a:spcBef>
                <a:spcPct val="20000"/>
              </a:spcBef>
              <a:spcAft>
                <a:spcPct val="0"/>
              </a:spcAft>
              <a:buClr>
                <a:srgbClr val="0078F0"/>
              </a:buClr>
              <a:buSzPct val="85000"/>
              <a:buFont typeface="Wingdings" pitchFamily="2" charset="2"/>
              <a:buNone/>
              <a:tabLst/>
              <a:defRPr/>
            </a:pP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Normaaltype</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1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nog</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niet</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ingetreden</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risico’s</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a:t>
            </a: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nog</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geen</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schade</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ingetreden</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maar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wel</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reële</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kans</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op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toekomstige</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schade</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en</a:t>
            </a: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statistisch</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gezien</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sprake</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van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kansverlies</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bijv</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verminderde</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vijfjaarsoverleving</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a:t>
            </a:r>
          </a:p>
          <a:p>
            <a:pPr marL="0" marR="0" lvl="0" indent="0" algn="l" defTabSz="914400" rtl="0" eaLnBrk="0" fontAlgn="base" latinLnBrk="0" hangingPunct="0">
              <a:lnSpc>
                <a:spcPct val="100000"/>
              </a:lnSpc>
              <a:spcBef>
                <a:spcPct val="20000"/>
              </a:spcBef>
              <a:spcAft>
                <a:spcPct val="0"/>
              </a:spcAft>
              <a:buClr>
                <a:srgbClr val="0078F0"/>
              </a:buClr>
              <a:buSzPct val="85000"/>
              <a:buFont typeface="Wingdings" pitchFamily="2" charset="2"/>
              <a:buNone/>
              <a:tabLst/>
              <a:defRPr/>
            </a:pPr>
            <a:endParaRPr kumimoji="0" lang="nl-NL"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endParaRPr>
          </a:p>
          <a:p>
            <a:pPr marL="0" marR="0" lvl="0" indent="0" algn="l" defTabSz="914400" rtl="0" eaLnBrk="0" fontAlgn="base" latinLnBrk="0" hangingPunct="0">
              <a:lnSpc>
                <a:spcPct val="100000"/>
              </a:lnSpc>
              <a:spcBef>
                <a:spcPct val="20000"/>
              </a:spcBef>
              <a:spcAft>
                <a:spcPct val="0"/>
              </a:spcAft>
              <a:buClr>
                <a:srgbClr val="0078F0"/>
              </a:buClr>
              <a:buSzPct val="85000"/>
              <a:buFont typeface="Wingdings" pitchFamily="2" charset="2"/>
              <a:buNone/>
              <a:tabLst/>
              <a:defRPr/>
            </a:pPr>
            <a:r>
              <a:rPr kumimoji="0" lang="nl-NL"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Normaaltype 2 (mathematische kansberekening)</a:t>
            </a:r>
            <a:endParaRPr kumimoji="0" lang="nl-NL"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endParaRP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nl-NL"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omvang verloren kans bepaalbaar aan de hand van kansberekening</a:t>
            </a: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nl-NL"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let op: is niet per definitie objectief</a:t>
            </a: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endParaRPr kumimoji="0" lang="nl-NL"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endParaRPr>
          </a:p>
          <a:p>
            <a:pPr marL="0" marR="0" lvl="0" indent="0" algn="l" defTabSz="914400" rtl="0" eaLnBrk="0" fontAlgn="base" latinLnBrk="0" hangingPunct="0">
              <a:lnSpc>
                <a:spcPct val="100000"/>
              </a:lnSpc>
              <a:spcBef>
                <a:spcPct val="20000"/>
              </a:spcBef>
              <a:spcAft>
                <a:spcPct val="0"/>
              </a:spcAft>
              <a:buClr>
                <a:srgbClr val="0078F0"/>
              </a:buClr>
              <a:buSzPct val="85000"/>
              <a:buFont typeface="Wingdings" pitchFamily="2" charset="2"/>
              <a:buNone/>
              <a:tabLst/>
              <a:defRPr/>
            </a:pP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Normaaltype</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3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beroepsfout</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advocaat, accountant of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belastingadviseur</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a:t>
            </a:r>
            <a:endPar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endParaRP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geen</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statistische</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gegevens</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voorhanden</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kansberekening</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niet</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mogelijk</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a:t>
            </a: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kansverlies</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moet</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worden</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geschat</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(educated guess)</a:t>
            </a: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endParaRPr kumimoji="0" lang="nl-NL"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endParaRPr>
          </a:p>
          <a:p>
            <a:pPr marL="0" marR="0" lvl="0" indent="0" algn="l" defTabSz="914400" rtl="0" eaLnBrk="0" fontAlgn="base" latinLnBrk="0" hangingPunct="0">
              <a:lnSpc>
                <a:spcPct val="100000"/>
              </a:lnSpc>
              <a:spcBef>
                <a:spcPct val="20000"/>
              </a:spcBef>
              <a:spcAft>
                <a:spcPct val="0"/>
              </a:spcAft>
              <a:buClr>
                <a:srgbClr val="0078F0"/>
              </a:buClr>
              <a:buSzPct val="85000"/>
              <a:buFont typeface="Wingdings" pitchFamily="2" charset="2"/>
              <a:buNone/>
              <a:tabLst/>
              <a:defRPr/>
            </a:pP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Normaaltype</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4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voorzienbare</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en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definitief</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ingetreden</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en-US" sz="1800" b="0" i="0" u="sng"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schade</a:t>
            </a:r>
            <a:r>
              <a:rPr kumimoji="0" lang="en-US" sz="1800" b="0" i="0" u="sng" strike="noStrike" kern="0" cap="none" spc="0" normalizeH="0" baseline="0" noProof="0" dirty="0">
                <a:ln>
                  <a:noFill/>
                </a:ln>
                <a:solidFill>
                  <a:schemeClr val="tx2"/>
                </a:solidFill>
                <a:effectLst/>
                <a:uLnTx/>
                <a:uFillTx/>
                <a:latin typeface="Trebuchet MS" panose="020B0603020202020204" pitchFamily="34" charset="0"/>
                <a:ea typeface="+mn-ea"/>
                <a:cs typeface="Arial"/>
              </a:rPr>
              <a:t>)</a:t>
            </a:r>
            <a:endPar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endParaRP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en-US" sz="1800" b="0" i="0" u="none" strike="noStrike" kern="0" cap="none" spc="0" normalizeH="0" baseline="0" noProof="0" dirty="0" err="1">
                <a:ln>
                  <a:noFill/>
                </a:ln>
                <a:solidFill>
                  <a:schemeClr val="tx2"/>
                </a:solidFill>
                <a:effectLst/>
                <a:uLnTx/>
                <a:uFillTx/>
                <a:latin typeface="Trebuchet MS" panose="020B0603020202020204" pitchFamily="34" charset="0"/>
                <a:ea typeface="+mn-ea"/>
                <a:cs typeface="Arial"/>
              </a:rPr>
              <a:t>zeker</a:t>
            </a:r>
            <a:r>
              <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 </a:t>
            </a:r>
            <a:r>
              <a:rPr kumimoji="0" lang="nl-NL"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dat bij niet ingrijpen (verdere) schade zal ontstaan; en</a:t>
            </a: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nl-NL"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reële kans dat bij tijdig ingrijpen (verdere) schade kan worden vermeden; en</a:t>
            </a:r>
          </a:p>
          <a:p>
            <a:pPr marL="342900" marR="0" lvl="0" indent="-342900" algn="l" defTabSz="914400" rtl="0" eaLnBrk="0" fontAlgn="base" latinLnBrk="0" hangingPunct="0">
              <a:lnSpc>
                <a:spcPct val="100000"/>
              </a:lnSpc>
              <a:spcBef>
                <a:spcPct val="20000"/>
              </a:spcBef>
              <a:spcAft>
                <a:spcPct val="0"/>
              </a:spcAft>
              <a:buClr>
                <a:srgbClr val="0078F0"/>
              </a:buClr>
              <a:buSzPct val="85000"/>
              <a:buFontTx/>
              <a:buChar char="-"/>
              <a:tabLst/>
              <a:defRPr/>
            </a:pPr>
            <a:r>
              <a:rPr kumimoji="0" lang="nl-NL"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rPr>
              <a:t>(vermijdbare) schade is definitief en volledig ingetreden</a:t>
            </a:r>
            <a:endParaRPr kumimoji="0" lang="en-US" sz="1800" b="0" i="0" u="none" strike="noStrike" kern="0" cap="none" spc="0" normalizeH="0" baseline="0" noProof="0" dirty="0">
              <a:ln>
                <a:noFill/>
              </a:ln>
              <a:solidFill>
                <a:schemeClr val="tx2"/>
              </a:solidFill>
              <a:effectLst/>
              <a:uLnTx/>
              <a:uFillTx/>
              <a:latin typeface="Trebuchet MS" panose="020B0603020202020204" pitchFamily="34" charset="0"/>
              <a:ea typeface="+mn-ea"/>
              <a:cs typeface="Arial"/>
            </a:endParaRPr>
          </a:p>
        </p:txBody>
      </p:sp>
    </p:spTree>
    <p:extLst>
      <p:ext uri="{BB962C8B-B14F-4D97-AF65-F5344CB8AC3E}">
        <p14:creationId xmlns:p14="http://schemas.microsoft.com/office/powerpoint/2010/main" val="133676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normAutofit/>
          </a:bodyPr>
          <a:lstStyle/>
          <a:p>
            <a:pPr eaLnBrk="1" hangingPunct="1">
              <a:spcBef>
                <a:spcPct val="0"/>
              </a:spcBef>
              <a:buFontTx/>
              <a:buChar char="-"/>
              <a:defRPr/>
            </a:pPr>
            <a:r>
              <a:rPr lang="nl-NL" altLang="nl-NL" sz="2400" dirty="0">
                <a:latin typeface="+mn-lt"/>
                <a:cs typeface="Arial" charset="0"/>
              </a:rPr>
              <a:t> Te vroeg geboren tweeling</a:t>
            </a:r>
          </a:p>
          <a:p>
            <a:pPr eaLnBrk="1" hangingPunct="1">
              <a:spcBef>
                <a:spcPct val="0"/>
              </a:spcBef>
              <a:buFontTx/>
              <a:buChar char="-"/>
              <a:defRPr/>
            </a:pPr>
            <a:endParaRPr lang="nl-NL" altLang="nl-NL" sz="2400" dirty="0">
              <a:latin typeface="+mn-lt"/>
              <a:cs typeface="Arial" charset="0"/>
            </a:endParaRPr>
          </a:p>
          <a:p>
            <a:pPr eaLnBrk="1" hangingPunct="1">
              <a:spcBef>
                <a:spcPct val="0"/>
              </a:spcBef>
              <a:buFontTx/>
              <a:buChar char="-"/>
              <a:defRPr/>
            </a:pPr>
            <a:r>
              <a:rPr lang="nl-NL" altLang="nl-NL" sz="2400" dirty="0">
                <a:latin typeface="+mn-lt"/>
                <a:cs typeface="Arial" charset="0"/>
              </a:rPr>
              <a:t> Risico op netvliesloslating</a:t>
            </a:r>
          </a:p>
          <a:p>
            <a:pPr eaLnBrk="1" hangingPunct="1">
              <a:spcBef>
                <a:spcPct val="0"/>
              </a:spcBef>
              <a:buFontTx/>
              <a:buChar char="-"/>
              <a:defRPr/>
            </a:pPr>
            <a:endParaRPr lang="nl-NL" altLang="nl-NL" sz="2400" dirty="0">
              <a:latin typeface="+mn-lt"/>
              <a:cs typeface="Arial" charset="0"/>
            </a:endParaRPr>
          </a:p>
          <a:p>
            <a:pPr eaLnBrk="1" hangingPunct="1">
              <a:spcBef>
                <a:spcPct val="0"/>
              </a:spcBef>
              <a:buFontTx/>
              <a:buChar char="-"/>
              <a:defRPr/>
            </a:pPr>
            <a:r>
              <a:rPr lang="nl-NL" altLang="nl-NL" sz="2400" dirty="0">
                <a:latin typeface="+mn-lt"/>
                <a:cs typeface="Arial" charset="0"/>
              </a:rPr>
              <a:t> 25 juni onderzoek mislukt</a:t>
            </a:r>
          </a:p>
          <a:p>
            <a:pPr eaLnBrk="1" hangingPunct="1">
              <a:spcBef>
                <a:spcPct val="0"/>
              </a:spcBef>
              <a:defRPr/>
            </a:pPr>
            <a:r>
              <a:rPr lang="nl-NL" altLang="nl-NL" sz="2400" dirty="0">
                <a:latin typeface="+mn-lt"/>
                <a:cs typeface="Arial" charset="0"/>
              </a:rPr>
              <a:t>		 		 </a:t>
            </a:r>
            <a:r>
              <a:rPr lang="nl-NL" altLang="nl-NL" sz="2400" dirty="0">
                <a:solidFill>
                  <a:srgbClr val="FF0000"/>
                </a:solidFill>
                <a:latin typeface="+mn-lt"/>
                <a:cs typeface="Arial" charset="0"/>
              </a:rPr>
              <a:t>˄</a:t>
            </a:r>
          </a:p>
          <a:p>
            <a:pPr eaLnBrk="1" hangingPunct="1">
              <a:spcBef>
                <a:spcPct val="0"/>
              </a:spcBef>
              <a:defRPr/>
            </a:pPr>
            <a:r>
              <a:rPr lang="nl-NL" altLang="nl-NL" sz="2400" dirty="0">
                <a:solidFill>
                  <a:srgbClr val="FF0000"/>
                </a:solidFill>
                <a:cs typeface="Arial" charset="0"/>
              </a:rPr>
              <a:t>			</a:t>
            </a:r>
            <a:r>
              <a:rPr lang="nl-NL" altLang="nl-NL" sz="1800" dirty="0">
                <a:solidFill>
                  <a:srgbClr val="FF0000"/>
                </a:solidFill>
                <a:cs typeface="Arial" charset="0"/>
              </a:rPr>
              <a:t>twee weken</a:t>
            </a:r>
          </a:p>
          <a:p>
            <a:pPr eaLnBrk="1" hangingPunct="1">
              <a:spcBef>
                <a:spcPct val="0"/>
              </a:spcBef>
              <a:defRPr/>
            </a:pPr>
            <a:r>
              <a:rPr lang="nl-NL" altLang="nl-NL" sz="2400" dirty="0">
                <a:solidFill>
                  <a:srgbClr val="FF0000"/>
                </a:solidFill>
                <a:latin typeface="+mn-lt"/>
                <a:cs typeface="Arial" charset="0"/>
              </a:rPr>
              <a:t>				 ˅</a:t>
            </a:r>
          </a:p>
          <a:p>
            <a:pPr eaLnBrk="1" hangingPunct="1">
              <a:spcBef>
                <a:spcPct val="0"/>
              </a:spcBef>
              <a:buFontTx/>
              <a:buChar char="-"/>
              <a:defRPr/>
            </a:pPr>
            <a:r>
              <a:rPr lang="nl-NL" altLang="nl-NL" sz="2400" dirty="0">
                <a:latin typeface="+mn-lt"/>
                <a:cs typeface="Arial" charset="0"/>
              </a:rPr>
              <a:t> 9 juli controle onderzoek</a:t>
            </a:r>
          </a:p>
          <a:p>
            <a:pPr eaLnBrk="1" hangingPunct="1">
              <a:spcBef>
                <a:spcPct val="0"/>
              </a:spcBef>
              <a:buFontTx/>
              <a:buChar char="-"/>
              <a:defRPr/>
            </a:pPr>
            <a:endParaRPr lang="nl-NL" altLang="nl-NL" sz="2400" dirty="0">
              <a:latin typeface="+mn-lt"/>
              <a:cs typeface="Arial" charset="0"/>
            </a:endParaRPr>
          </a:p>
          <a:p>
            <a:pPr eaLnBrk="1" hangingPunct="1">
              <a:spcBef>
                <a:spcPct val="0"/>
              </a:spcBef>
              <a:buFontTx/>
              <a:buChar char="-"/>
              <a:defRPr/>
            </a:pPr>
            <a:r>
              <a:rPr lang="nl-NL" altLang="nl-NL" sz="2400" dirty="0">
                <a:latin typeface="+mn-lt"/>
                <a:cs typeface="Arial" charset="0"/>
              </a:rPr>
              <a:t> 10 juli spoedoperatie</a:t>
            </a: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altLang="nl-NL" dirty="0">
                <a:solidFill>
                  <a:schemeClr val="bg1"/>
                </a:solidFill>
                <a:latin typeface="Verdana" panose="020B0604030504040204" pitchFamily="34" charset="0"/>
                <a:ea typeface="Verdana" panose="020B0604030504040204" pitchFamily="34" charset="0"/>
                <a:cs typeface="Verdana" panose="020B0604030504040204" pitchFamily="34" charset="0"/>
              </a:rPr>
              <a:t>Casus III - HR 23 dec. 2016, ECLI:NL:HR:2016:2987</a:t>
            </a:r>
            <a:endParaRPr lang="nl-NL" sz="2800" dirty="0">
              <a:latin typeface="Arial Narrow" panose="020B0606020202030204" pitchFamily="34" charset="0"/>
            </a:endParaRPr>
          </a:p>
        </p:txBody>
      </p:sp>
      <p:pic>
        <p:nvPicPr>
          <p:cNvPr id="2" name="Picture 1">
            <a:extLst>
              <a:ext uri="{FF2B5EF4-FFF2-40B4-BE49-F238E27FC236}">
                <a16:creationId xmlns:a16="http://schemas.microsoft.com/office/drawing/2014/main" id="{C2E33480-0C87-426E-9F8C-F1F4A87A0FB9}"/>
              </a:ext>
            </a:extLst>
          </p:cNvPr>
          <p:cNvPicPr>
            <a:picLocks noChangeAspect="1"/>
          </p:cNvPicPr>
          <p:nvPr/>
        </p:nvPicPr>
        <p:blipFill>
          <a:blip r:embed="rId2"/>
          <a:stretch>
            <a:fillRect/>
          </a:stretch>
        </p:blipFill>
        <p:spPr>
          <a:xfrm>
            <a:off x="6269997" y="1468089"/>
            <a:ext cx="4828450" cy="2712955"/>
          </a:xfrm>
          <a:prstGeom prst="rect">
            <a:avLst/>
          </a:prstGeom>
        </p:spPr>
      </p:pic>
    </p:spTree>
    <p:extLst>
      <p:ext uri="{BB962C8B-B14F-4D97-AF65-F5344CB8AC3E}">
        <p14:creationId xmlns:p14="http://schemas.microsoft.com/office/powerpoint/2010/main" val="98080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normAutofit/>
          </a:bodyPr>
          <a:lstStyle/>
          <a:p>
            <a:pPr marL="0" indent="0">
              <a:spcBef>
                <a:spcPct val="0"/>
              </a:spcBef>
              <a:buNone/>
              <a:defRPr/>
            </a:pPr>
            <a:endParaRPr lang="nl-NL" altLang="nl-NL" sz="2000" u="sng" dirty="0">
              <a:latin typeface="+mn-lt"/>
              <a:cs typeface="Arial" charset="0"/>
            </a:endParaRPr>
          </a:p>
          <a:p>
            <a:pPr marL="0" indent="0">
              <a:spcBef>
                <a:spcPct val="0"/>
              </a:spcBef>
              <a:buNone/>
              <a:defRPr/>
            </a:pPr>
            <a:r>
              <a:rPr lang="nl-NL" altLang="nl-NL" sz="2000" u="sng" dirty="0">
                <a:latin typeface="+mn-lt"/>
                <a:cs typeface="Arial" charset="0"/>
              </a:rPr>
              <a:t>Deskundige:</a:t>
            </a:r>
          </a:p>
          <a:p>
            <a:pPr marL="0" indent="0">
              <a:spcBef>
                <a:spcPct val="0"/>
              </a:spcBef>
              <a:buNone/>
              <a:defRPr/>
            </a:pPr>
            <a:r>
              <a:rPr lang="nl-NL" altLang="nl-NL" sz="2000" dirty="0">
                <a:latin typeface="+mn-lt"/>
                <a:cs typeface="Arial" charset="0"/>
              </a:rPr>
              <a:t>Een redelijk handelend en redelijk bekwaam oogarts zou de baby een week na de mislukte controle opnieuw hebben onderzocht. Dat zou niet hebben geleid tot een ander (beter) behandelingsresultaat.</a:t>
            </a:r>
          </a:p>
          <a:p>
            <a:pPr marL="0" indent="0">
              <a:spcBef>
                <a:spcPct val="0"/>
              </a:spcBef>
              <a:buNone/>
              <a:defRPr/>
            </a:pPr>
            <a:endParaRPr lang="nl-NL" altLang="nl-NL" sz="2000" dirty="0">
              <a:latin typeface="+mn-lt"/>
              <a:cs typeface="Arial" charset="0"/>
            </a:endParaRPr>
          </a:p>
          <a:p>
            <a:pPr marL="0" indent="0">
              <a:spcBef>
                <a:spcPct val="0"/>
              </a:spcBef>
              <a:buNone/>
              <a:defRPr/>
            </a:pPr>
            <a:r>
              <a:rPr lang="nl-NL" altLang="nl-NL" sz="2000" u="sng" dirty="0">
                <a:latin typeface="+mn-lt"/>
                <a:cs typeface="Arial" charset="0"/>
              </a:rPr>
              <a:t>Verklaring behandelend arts:</a:t>
            </a:r>
          </a:p>
          <a:p>
            <a:pPr marL="0" indent="0">
              <a:spcBef>
                <a:spcPct val="0"/>
              </a:spcBef>
              <a:buNone/>
              <a:defRPr/>
            </a:pPr>
            <a:r>
              <a:rPr lang="nl-NL" altLang="nl-NL" sz="2000" dirty="0">
                <a:latin typeface="+mn-lt"/>
                <a:cs typeface="Arial" charset="0"/>
              </a:rPr>
              <a:t>Ik moet eerlijk zeggen dat het mogelijk is dat als ik de vaatverwijding en de wal enkele dagen eerder had gezien, ik dan een </a:t>
            </a:r>
            <a:r>
              <a:rPr lang="nl-NL" altLang="nl-NL" sz="2000" dirty="0" err="1">
                <a:latin typeface="+mn-lt"/>
                <a:cs typeface="Arial" charset="0"/>
              </a:rPr>
              <a:t>spoedcrio</a:t>
            </a:r>
            <a:r>
              <a:rPr lang="nl-NL" altLang="nl-NL" sz="2000" dirty="0">
                <a:latin typeface="+mn-lt"/>
                <a:cs typeface="Arial" charset="0"/>
              </a:rPr>
              <a:t> had laten uitvoeren. Het valt niet te ontkennen dat de kansen van de baby beter zouden zijn geweest bij een eerdere behandeling.</a:t>
            </a:r>
          </a:p>
          <a:p>
            <a:pPr marL="614363" lvl="0" indent="-342900">
              <a:buClr>
                <a:srgbClr val="0078F0"/>
              </a:buClr>
              <a:buFontTx/>
              <a:buChar char="-"/>
            </a:pPr>
            <a:endParaRPr lang="nl-NL" sz="2000"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altLang="nl-NL" dirty="0">
                <a:solidFill>
                  <a:schemeClr val="bg1"/>
                </a:solidFill>
                <a:latin typeface="Verdana" panose="020B0604030504040204" pitchFamily="34" charset="0"/>
                <a:ea typeface="Verdana" panose="020B0604030504040204" pitchFamily="34" charset="0"/>
                <a:cs typeface="Verdana" panose="020B0604030504040204" pitchFamily="34" charset="0"/>
              </a:rPr>
              <a:t>HR 23 december 2016, ECLI:NL:HR:2016:2987</a:t>
            </a:r>
            <a:endParaRPr lang="nl-NL" sz="2800" dirty="0">
              <a:latin typeface="Arial Narrow" panose="020B0606020202030204" pitchFamily="34" charset="0"/>
            </a:endParaRPr>
          </a:p>
        </p:txBody>
      </p:sp>
    </p:spTree>
    <p:extLst>
      <p:ext uri="{BB962C8B-B14F-4D97-AF65-F5344CB8AC3E}">
        <p14:creationId xmlns:p14="http://schemas.microsoft.com/office/powerpoint/2010/main" val="367305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normAutofit/>
          </a:bodyPr>
          <a:lstStyle/>
          <a:p>
            <a:pPr marL="0" indent="0">
              <a:spcBef>
                <a:spcPct val="0"/>
              </a:spcBef>
              <a:buNone/>
              <a:defRPr/>
            </a:pPr>
            <a:r>
              <a:rPr lang="nl-NL" sz="2400" dirty="0">
                <a:solidFill>
                  <a:srgbClr val="AABEF6">
                    <a:lumMod val="25000"/>
                  </a:srgbClr>
                </a:solidFill>
                <a:latin typeface="+mn-lt"/>
                <a:cs typeface="Arial" charset="0"/>
              </a:rPr>
              <a:t>Wat </a:t>
            </a:r>
            <a:r>
              <a:rPr lang="nl-NL" sz="2400" dirty="0">
                <a:solidFill>
                  <a:schemeClr val="tx2"/>
                </a:solidFill>
                <a:latin typeface="+mn-lt"/>
                <a:cs typeface="Arial" charset="0"/>
              </a:rPr>
              <a:t>de </a:t>
            </a:r>
            <a:r>
              <a:rPr lang="nl-NL" sz="2400" u="sng" dirty="0">
                <a:solidFill>
                  <a:schemeClr val="tx2"/>
                </a:solidFill>
                <a:latin typeface="+mn-lt"/>
                <a:cs typeface="Arial" charset="0"/>
              </a:rPr>
              <a:t>feitelijke s</a:t>
            </a:r>
            <a:r>
              <a:rPr lang="nl-NL" sz="2400" u="sng" dirty="0">
                <a:solidFill>
                  <a:srgbClr val="AABEF6">
                    <a:lumMod val="25000"/>
                  </a:srgbClr>
                </a:solidFill>
                <a:latin typeface="+mn-lt"/>
                <a:cs typeface="Arial" charset="0"/>
              </a:rPr>
              <a:t>ituatie</a:t>
            </a:r>
            <a:r>
              <a:rPr lang="nl-NL" sz="2400" dirty="0">
                <a:solidFill>
                  <a:srgbClr val="AABEF6">
                    <a:lumMod val="25000"/>
                  </a:srgbClr>
                </a:solidFill>
                <a:latin typeface="+mn-lt"/>
                <a:cs typeface="Arial" charset="0"/>
              </a:rPr>
              <a:t> betreft, gaat het om de vaststelling van hetgeen daadwerkelijk is voorgevallen.</a:t>
            </a:r>
          </a:p>
          <a:p>
            <a:pPr marL="0" indent="0">
              <a:spcBef>
                <a:spcPct val="0"/>
              </a:spcBef>
              <a:buNone/>
              <a:defRPr/>
            </a:pPr>
            <a:endParaRPr lang="nl-NL" sz="2400" dirty="0">
              <a:solidFill>
                <a:srgbClr val="AABEF6">
                  <a:lumMod val="25000"/>
                </a:srgbClr>
              </a:solidFill>
              <a:latin typeface="+mn-lt"/>
              <a:cs typeface="Arial" charset="0"/>
            </a:endParaRPr>
          </a:p>
          <a:p>
            <a:pPr marL="0" indent="0">
              <a:spcBef>
                <a:spcPct val="0"/>
              </a:spcBef>
              <a:buNone/>
              <a:defRPr/>
            </a:pPr>
            <a:r>
              <a:rPr lang="nl-NL" sz="2400" dirty="0">
                <a:solidFill>
                  <a:srgbClr val="AABEF6">
                    <a:lumMod val="25000"/>
                  </a:srgbClr>
                </a:solidFill>
                <a:latin typeface="+mn-lt"/>
                <a:cs typeface="Arial" charset="0"/>
              </a:rPr>
              <a:t>Wat d</a:t>
            </a:r>
            <a:r>
              <a:rPr lang="nl-NL" sz="2400" dirty="0">
                <a:solidFill>
                  <a:schemeClr val="tx2"/>
                </a:solidFill>
                <a:latin typeface="+mn-lt"/>
                <a:cs typeface="Arial" charset="0"/>
              </a:rPr>
              <a:t>e </a:t>
            </a:r>
            <a:r>
              <a:rPr lang="nl-NL" sz="2400" u="sng" dirty="0">
                <a:solidFill>
                  <a:schemeClr val="tx2"/>
                </a:solidFill>
                <a:latin typeface="+mn-lt"/>
                <a:cs typeface="Arial" charset="0"/>
              </a:rPr>
              <a:t>hypothetische situatie</a:t>
            </a:r>
            <a:r>
              <a:rPr lang="nl-NL" sz="2400" dirty="0">
                <a:solidFill>
                  <a:schemeClr val="tx2"/>
                </a:solidFill>
                <a:latin typeface="+mn-lt"/>
                <a:cs typeface="Arial" charset="0"/>
              </a:rPr>
              <a:t> betreft, gaat het om de vaststelling van wat feitelij</a:t>
            </a:r>
            <a:r>
              <a:rPr lang="nl-NL" sz="2400" dirty="0">
                <a:solidFill>
                  <a:srgbClr val="AABEF6">
                    <a:lumMod val="25000"/>
                  </a:srgbClr>
                </a:solidFill>
                <a:latin typeface="+mn-lt"/>
                <a:cs typeface="Arial" charset="0"/>
              </a:rPr>
              <a:t>k zou zijn gebeurd zonder de normschending. Voor die hypothetische situatie dient dus niet te worden uitgegaan van de norm van een redelijk handelend en redelijk bekwaam beroepsgenoot, maar van </a:t>
            </a:r>
            <a:r>
              <a:rPr lang="nl-NL" sz="2400" dirty="0">
                <a:solidFill>
                  <a:srgbClr val="FF0000"/>
                </a:solidFill>
                <a:latin typeface="+mn-lt"/>
                <a:cs typeface="Arial" charset="0"/>
              </a:rPr>
              <a:t>de behandeling die feitelijk zou hebben plaatsgevonden, zij het dat daarbij wel uitgangspunt moet zijn dat geen normschending zou hebben plaatsgevonden.</a:t>
            </a:r>
            <a:endParaRPr lang="nl-NL" altLang="nl-NL" sz="2400" dirty="0">
              <a:solidFill>
                <a:srgbClr val="FF0000"/>
              </a:solidFill>
              <a:latin typeface="+mn-lt"/>
              <a:cs typeface="Arial" charset="0"/>
            </a:endParaRPr>
          </a:p>
          <a:p>
            <a:pPr marL="614363" lvl="0" indent="-342900">
              <a:buClr>
                <a:srgbClr val="0078F0"/>
              </a:buClr>
              <a:buFontTx/>
              <a:buChar char="-"/>
            </a:pPr>
            <a:endParaRPr lang="nl-NL" sz="2400"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altLang="nl-NL" dirty="0">
                <a:solidFill>
                  <a:schemeClr val="bg1"/>
                </a:solidFill>
                <a:latin typeface="Verdana" panose="020B0604030504040204" pitchFamily="34" charset="0"/>
                <a:ea typeface="Verdana" panose="020B0604030504040204" pitchFamily="34" charset="0"/>
                <a:cs typeface="Verdana" panose="020B0604030504040204" pitchFamily="34" charset="0"/>
              </a:rPr>
              <a:t>HR 23 december 2016, ECLI:NL:HR:2016:2987</a:t>
            </a:r>
            <a:endParaRPr lang="nl-NL" sz="2800" dirty="0">
              <a:latin typeface="Arial Narrow" panose="020B0606020202030204" pitchFamily="34" charset="0"/>
            </a:endParaRPr>
          </a:p>
        </p:txBody>
      </p:sp>
    </p:spTree>
    <p:extLst>
      <p:ext uri="{BB962C8B-B14F-4D97-AF65-F5344CB8AC3E}">
        <p14:creationId xmlns:p14="http://schemas.microsoft.com/office/powerpoint/2010/main" val="45958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Casus iv - HR 27 oktober 2017, ECLI:NL:HR:2017:2786</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lstStyle/>
          <a:p>
            <a:pPr marL="0" indent="0">
              <a:buClrTx/>
              <a:buSzTx/>
              <a:buNone/>
            </a:pPr>
            <a:endParaRPr lang="en-US" altLang="nl-NL" sz="1800" kern="1200" dirty="0">
              <a:solidFill>
                <a:srgbClr val="0A205E"/>
              </a:solidFill>
              <a:latin typeface="Calibri" panose="020F0502020204030204" pitchFamily="34" charset="0"/>
            </a:endParaRPr>
          </a:p>
          <a:p>
            <a:pPr marL="0" indent="0">
              <a:buClrTx/>
              <a:buSzTx/>
              <a:buNone/>
            </a:pPr>
            <a:endParaRPr lang="nl-NL" altLang="nl-NL" sz="1800" u="sng" dirty="0">
              <a:latin typeface="Calibri" panose="020F0502020204030204" pitchFamily="34" charset="0"/>
            </a:endParaRPr>
          </a:p>
          <a:p>
            <a:pPr marL="0" indent="0">
              <a:buClrTx/>
              <a:buSzTx/>
              <a:buNone/>
            </a:pPr>
            <a:r>
              <a:rPr lang="nl-NL" altLang="nl-NL" sz="1800" u="sng" kern="1200" dirty="0">
                <a:latin typeface="Calibri" panose="020F0502020204030204" pitchFamily="34" charset="0"/>
              </a:rPr>
              <a:t>12 januari</a:t>
            </a:r>
          </a:p>
          <a:p>
            <a:pPr marL="0" indent="0">
              <a:buClrTx/>
              <a:buSzTx/>
              <a:buNone/>
            </a:pPr>
            <a:r>
              <a:rPr lang="nl-NL" altLang="nl-NL" sz="1800" kern="1200" dirty="0">
                <a:latin typeface="Calibri" panose="020F0502020204030204" pitchFamily="34" charset="0"/>
              </a:rPr>
              <a:t>18:55 uur:	SEH; acute hernia met uitvalsverschijnselen</a:t>
            </a:r>
          </a:p>
          <a:p>
            <a:pPr marL="0" indent="0">
              <a:buClrTx/>
              <a:buSzTx/>
              <a:buNone/>
            </a:pPr>
            <a:r>
              <a:rPr lang="nl-NL" altLang="nl-NL" sz="1800" kern="1200" dirty="0">
                <a:latin typeface="Calibri" panose="020F0502020204030204" pitchFamily="34" charset="0"/>
              </a:rPr>
              <a:t>20:30 uur:	per ambulance naar huis gestuurd</a:t>
            </a:r>
          </a:p>
          <a:p>
            <a:pPr marL="0" indent="0">
              <a:buClrTx/>
              <a:buSzTx/>
              <a:buNone/>
            </a:pPr>
            <a:endParaRPr lang="nl-NL" altLang="nl-NL" sz="1800" kern="1200" dirty="0">
              <a:latin typeface="Calibri" panose="020F0502020204030204" pitchFamily="34" charset="0"/>
            </a:endParaRPr>
          </a:p>
          <a:p>
            <a:pPr marL="0" indent="0">
              <a:buClrTx/>
              <a:buSzTx/>
              <a:buNone/>
            </a:pPr>
            <a:r>
              <a:rPr lang="nl-NL" altLang="nl-NL" sz="1800" u="sng" kern="1200" dirty="0">
                <a:latin typeface="Calibri" panose="020F0502020204030204" pitchFamily="34" charset="0"/>
              </a:rPr>
              <a:t>13 januari</a:t>
            </a:r>
          </a:p>
          <a:p>
            <a:pPr marL="0" indent="0">
              <a:buClrTx/>
              <a:buSzTx/>
              <a:buNone/>
            </a:pPr>
            <a:r>
              <a:rPr lang="nl-NL" altLang="nl-NL" sz="1800" kern="1200" dirty="0">
                <a:latin typeface="Calibri" panose="020F0502020204030204" pitchFamily="34" charset="0"/>
              </a:rPr>
              <a:t>14:25 uur:	terug in ziekenhuis; </a:t>
            </a:r>
            <a:r>
              <a:rPr lang="nl-NL" altLang="nl-NL" sz="1800" kern="1200" dirty="0" err="1">
                <a:latin typeface="Calibri" panose="020F0502020204030204" pitchFamily="34" charset="0"/>
              </a:rPr>
              <a:t>cauda</a:t>
            </a:r>
            <a:r>
              <a:rPr lang="nl-NL" altLang="nl-NL" sz="1800" kern="1200" dirty="0">
                <a:latin typeface="Calibri" panose="020F0502020204030204" pitchFamily="34" charset="0"/>
              </a:rPr>
              <a:t> syndroom</a:t>
            </a:r>
          </a:p>
          <a:p>
            <a:pPr marL="0" indent="0">
              <a:buClrTx/>
              <a:buSzTx/>
              <a:buNone/>
            </a:pPr>
            <a:r>
              <a:rPr lang="nl-NL" altLang="nl-NL" sz="1800" kern="1200" dirty="0">
                <a:latin typeface="Calibri" panose="020F0502020204030204" pitchFamily="34" charset="0"/>
              </a:rPr>
              <a:t>20:00 uur:	operatie; discusprolaps</a:t>
            </a:r>
          </a:p>
          <a:p>
            <a:pPr marL="0" indent="0">
              <a:buClrTx/>
              <a:buSzTx/>
              <a:buNone/>
            </a:pPr>
            <a:endParaRPr lang="nl-NL" altLang="nl-NL" sz="1800" dirty="0">
              <a:latin typeface="Calibri" panose="020F0502020204030204" pitchFamily="34" charset="0"/>
            </a:endParaRPr>
          </a:p>
          <a:p>
            <a:pPr marL="0" indent="0">
              <a:buClrTx/>
              <a:buSzTx/>
              <a:buNone/>
            </a:pPr>
            <a:r>
              <a:rPr lang="nl-NL" altLang="nl-NL" sz="1800" kern="1200" dirty="0">
                <a:latin typeface="Calibri" panose="020F0502020204030204" pitchFamily="34" charset="0"/>
              </a:rPr>
              <a:t>- Na tien maanden nog restverschijnselen</a:t>
            </a:r>
          </a:p>
          <a:p>
            <a:pPr marL="0" indent="0">
              <a:buClrTx/>
              <a:buSzTx/>
              <a:buNone/>
            </a:pPr>
            <a:r>
              <a:rPr lang="nl-NL" altLang="nl-NL" sz="1800" kern="1200" dirty="0">
                <a:latin typeface="Calibri" panose="020F0502020204030204" pitchFamily="34" charset="0"/>
              </a:rPr>
              <a:t>- Zonder tijdige behandeling is kans op restverschijnselen 100%</a:t>
            </a:r>
          </a:p>
          <a:p>
            <a:pPr marL="0" indent="0">
              <a:buClrTx/>
              <a:buSzTx/>
              <a:buNone/>
            </a:pPr>
            <a:endParaRPr lang="nl-NL" altLang="nl-NL" sz="1800" kern="1200" dirty="0">
              <a:latin typeface="Calibri" panose="020F0502020204030204" pitchFamily="34" charset="0"/>
            </a:endParaRPr>
          </a:p>
          <a:p>
            <a:pPr marL="0" indent="0">
              <a:buNone/>
            </a:pPr>
            <a:endParaRPr lang="nl-NL" sz="1600" dirty="0">
              <a:latin typeface="Trebuchet MS" panose="020B0603020202020204" pitchFamily="34" charset="0"/>
            </a:endParaRPr>
          </a:p>
          <a:p>
            <a:pPr marL="614363" marR="0" lvl="0" indent="-342900" algn="l" defTabSz="457200" rtl="0" eaLnBrk="0" fontAlgn="base" latinLnBrk="0" hangingPunct="0">
              <a:lnSpc>
                <a:spcPct val="100000"/>
              </a:lnSpc>
              <a:spcBef>
                <a:spcPct val="20000"/>
              </a:spcBef>
              <a:spcAft>
                <a:spcPct val="0"/>
              </a:spcAft>
              <a:buClrTx/>
              <a:buSzTx/>
              <a:buFontTx/>
              <a:buChar char="-"/>
              <a:tabLst/>
              <a:defRPr/>
            </a:pPr>
            <a:endParaRPr kumimoji="0" lang="nl-NL" sz="1800" b="0" i="0" u="none" strike="noStrike" kern="1200" cap="none" spc="0" normalizeH="0" baseline="0" dirty="0">
              <a:ln>
                <a:noFill/>
              </a:ln>
              <a:effectLst/>
              <a:uLnTx/>
              <a:uFillTx/>
              <a:latin typeface="Arial"/>
              <a:ea typeface="ＭＳ Ｐゴシック" charset="-128"/>
              <a:cs typeface="Arial"/>
            </a:endParaRPr>
          </a:p>
        </p:txBody>
      </p:sp>
      <p:pic>
        <p:nvPicPr>
          <p:cNvPr id="11" name="Picture 1">
            <a:extLst>
              <a:ext uri="{FF2B5EF4-FFF2-40B4-BE49-F238E27FC236}">
                <a16:creationId xmlns:a16="http://schemas.microsoft.com/office/drawing/2014/main" id="{854259AE-27E4-DB21-B35D-A1B5F05D165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65007" y="1223857"/>
            <a:ext cx="3775760" cy="5060705"/>
          </a:xfrm>
          <a:prstGeom prst="rect">
            <a:avLst/>
          </a:prstGeom>
        </p:spPr>
      </p:pic>
    </p:spTree>
    <p:extLst>
      <p:ext uri="{BB962C8B-B14F-4D97-AF65-F5344CB8AC3E}">
        <p14:creationId xmlns:p14="http://schemas.microsoft.com/office/powerpoint/2010/main" val="270453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Medische deskundige (1)</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a:xfrm>
            <a:off x="534692" y="1442493"/>
            <a:ext cx="11047708" cy="4683671"/>
          </a:xfrm>
        </p:spPr>
        <p:txBody>
          <a:bodyPr>
            <a:noAutofit/>
          </a:bodyPr>
          <a:lstStyle/>
          <a:p>
            <a:pPr marL="0" eaLnBrk="1" hangingPunct="1">
              <a:buClrTx/>
              <a:buSzTx/>
            </a:pPr>
            <a:r>
              <a:rPr lang="nl-NL" sz="2400" u="sng" kern="1200" dirty="0">
                <a:solidFill>
                  <a:prstClr val="black"/>
                </a:solidFill>
              </a:rPr>
              <a:t>Vraag aan deskundige:</a:t>
            </a:r>
          </a:p>
          <a:p>
            <a:pPr marL="0" eaLnBrk="1" hangingPunct="1">
              <a:buClrTx/>
              <a:buSzTx/>
            </a:pPr>
            <a:r>
              <a:rPr lang="nl-NL" sz="2400" kern="1200" dirty="0">
                <a:solidFill>
                  <a:prstClr val="black"/>
                </a:solidFill>
              </a:rPr>
              <a:t>Kunt u aangeven of een operatie op een eerder moment voor eiseres een kans op een beter resultaat, in de zin van minder restverschijnselen, had gegeven?</a:t>
            </a:r>
          </a:p>
          <a:p>
            <a:pPr marL="0" eaLnBrk="1" hangingPunct="1">
              <a:buClrTx/>
              <a:buSzTx/>
            </a:pPr>
            <a:endParaRPr lang="nl-NL" sz="2400" dirty="0">
              <a:solidFill>
                <a:prstClr val="black"/>
              </a:solidFill>
            </a:endParaRPr>
          </a:p>
          <a:p>
            <a:pPr marL="0" eaLnBrk="1" hangingPunct="1">
              <a:buClrTx/>
              <a:buSzTx/>
            </a:pPr>
            <a:r>
              <a:rPr lang="nl-NL" sz="2400" u="sng" dirty="0">
                <a:solidFill>
                  <a:prstClr val="black"/>
                </a:solidFill>
              </a:rPr>
              <a:t>Antwoord van deskundige:</a:t>
            </a:r>
          </a:p>
          <a:p>
            <a:pPr marL="285750" indent="-285750" eaLnBrk="1" hangingPunct="1">
              <a:buClrTx/>
              <a:buSzTx/>
              <a:buFontTx/>
              <a:buChar char="-"/>
            </a:pPr>
            <a:r>
              <a:rPr lang="nl-NL" sz="2400" dirty="0">
                <a:solidFill>
                  <a:prstClr val="black"/>
                </a:solidFill>
              </a:rPr>
              <a:t>Nooit vergelijkend onderzoek gedaan</a:t>
            </a:r>
          </a:p>
          <a:p>
            <a:pPr marL="285750" indent="-285750" eaLnBrk="1" hangingPunct="1">
              <a:buClrTx/>
              <a:buSzTx/>
              <a:buFontTx/>
              <a:buChar char="-"/>
            </a:pPr>
            <a:r>
              <a:rPr lang="nl-NL" sz="2400" dirty="0">
                <a:solidFill>
                  <a:prstClr val="black"/>
                </a:solidFill>
              </a:rPr>
              <a:t>Verschil acute en chronische hernia </a:t>
            </a:r>
          </a:p>
          <a:p>
            <a:pPr marL="285750" indent="-285750" eaLnBrk="1" hangingPunct="1">
              <a:buClrTx/>
              <a:buSzTx/>
              <a:buFontTx/>
              <a:buChar char="-"/>
            </a:pPr>
            <a:r>
              <a:rPr lang="nl-NL" sz="2400" dirty="0">
                <a:solidFill>
                  <a:prstClr val="black"/>
                </a:solidFill>
              </a:rPr>
              <a:t>CBO Richtlijn: snelle operatie noodzakelijk</a:t>
            </a:r>
          </a:p>
          <a:p>
            <a:pPr marL="285750" indent="-285750" eaLnBrk="1" hangingPunct="1">
              <a:buClrTx/>
              <a:buSzTx/>
              <a:buFontTx/>
              <a:buChar char="-"/>
            </a:pPr>
            <a:r>
              <a:rPr lang="nl-NL" sz="2400" dirty="0">
                <a:solidFill>
                  <a:prstClr val="black"/>
                </a:solidFill>
              </a:rPr>
              <a:t>Kan geen uitspraak doen over kansen</a:t>
            </a:r>
            <a:endParaRPr lang="nl-NL" altLang="nl-NL" sz="2400" i="1" kern="1200" dirty="0">
              <a:solidFill>
                <a:srgbClr val="FF0000"/>
              </a:solidFill>
            </a:endParaRPr>
          </a:p>
        </p:txBody>
      </p:sp>
    </p:spTree>
    <p:extLst>
      <p:ext uri="{BB962C8B-B14F-4D97-AF65-F5344CB8AC3E}">
        <p14:creationId xmlns:p14="http://schemas.microsoft.com/office/powerpoint/2010/main" val="50851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Medische deskundige (2)</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a:xfrm>
            <a:off x="534692" y="1442493"/>
            <a:ext cx="11047708" cy="4683671"/>
          </a:xfrm>
        </p:spPr>
        <p:txBody>
          <a:bodyPr>
            <a:noAutofit/>
          </a:bodyPr>
          <a:lstStyle/>
          <a:p>
            <a:pPr marL="0" eaLnBrk="1" hangingPunct="1">
              <a:buClrTx/>
              <a:buSzTx/>
            </a:pPr>
            <a:r>
              <a:rPr lang="nl-NL" sz="2400" u="sng" kern="1200" dirty="0">
                <a:solidFill>
                  <a:prstClr val="black"/>
                </a:solidFill>
              </a:rPr>
              <a:t>Vraag aan deskundige:</a:t>
            </a:r>
          </a:p>
          <a:p>
            <a:pPr marL="0"/>
            <a:r>
              <a:rPr lang="nl-NL" altLang="nl-NL" sz="2400" kern="1200" dirty="0">
                <a:solidFill>
                  <a:prstClr val="black"/>
                </a:solidFill>
              </a:rPr>
              <a:t>Kunt u in het algemeen zeggen hoeveel (procent) van de aan een </a:t>
            </a:r>
            <a:r>
              <a:rPr lang="nl-NL" altLang="nl-NL" sz="2400" kern="1200" dirty="0" err="1">
                <a:solidFill>
                  <a:prstClr val="black"/>
                </a:solidFill>
              </a:rPr>
              <a:t>caudasyndroom</a:t>
            </a:r>
            <a:r>
              <a:rPr lang="nl-NL" altLang="nl-NL" sz="2400" kern="1200" dirty="0">
                <a:solidFill>
                  <a:prstClr val="black"/>
                </a:solidFill>
              </a:rPr>
              <a:t> geopereerde patiënten restverschijnselen overhouden?</a:t>
            </a:r>
          </a:p>
          <a:p>
            <a:pPr marL="0" eaLnBrk="1" hangingPunct="1">
              <a:buClrTx/>
              <a:buSzTx/>
            </a:pPr>
            <a:endParaRPr lang="nl-NL" sz="2400" dirty="0">
              <a:solidFill>
                <a:prstClr val="black"/>
              </a:solidFill>
            </a:endParaRPr>
          </a:p>
          <a:p>
            <a:pPr marL="0" eaLnBrk="1" hangingPunct="1">
              <a:buClrTx/>
              <a:buSzTx/>
            </a:pPr>
            <a:r>
              <a:rPr lang="nl-NL" sz="2400" u="sng" dirty="0">
                <a:solidFill>
                  <a:prstClr val="black"/>
                </a:solidFill>
              </a:rPr>
              <a:t>Antwoord van deskundige:</a:t>
            </a:r>
          </a:p>
          <a:p>
            <a:pPr marL="0" eaLnBrk="1" hangingPunct="1">
              <a:buClrTx/>
              <a:buSzTx/>
            </a:pPr>
            <a:r>
              <a:rPr lang="nl-NL" sz="2400" dirty="0">
                <a:solidFill>
                  <a:prstClr val="black"/>
                </a:solidFill>
              </a:rPr>
              <a:t>De helft van de patiënten met een doorgemaakt </a:t>
            </a:r>
            <a:r>
              <a:rPr lang="nl-NL" sz="2400" dirty="0" err="1">
                <a:solidFill>
                  <a:prstClr val="black"/>
                </a:solidFill>
              </a:rPr>
              <a:t>caudasyndroom</a:t>
            </a:r>
            <a:r>
              <a:rPr lang="nl-NL" sz="2400" dirty="0">
                <a:solidFill>
                  <a:prstClr val="black"/>
                </a:solidFill>
              </a:rPr>
              <a:t> heeft na 17 maanden stoornissen </a:t>
            </a:r>
            <a:r>
              <a:rPr lang="nl-NL" altLang="nl-NL" sz="2400" kern="1200" dirty="0">
                <a:solidFill>
                  <a:prstClr val="black"/>
                </a:solidFill>
              </a:rPr>
              <a:t>wat betreft plassen, ontlasting en/of seksuele functies.</a:t>
            </a:r>
            <a:endParaRPr lang="nl-NL" altLang="nl-NL" sz="2400" i="1" kern="1200" dirty="0">
              <a:solidFill>
                <a:srgbClr val="FF0000"/>
              </a:solidFill>
            </a:endParaRPr>
          </a:p>
        </p:txBody>
      </p:sp>
    </p:spTree>
    <p:extLst>
      <p:ext uri="{BB962C8B-B14F-4D97-AF65-F5344CB8AC3E}">
        <p14:creationId xmlns:p14="http://schemas.microsoft.com/office/powerpoint/2010/main" val="344985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lstStyle/>
          <a:p>
            <a:pPr>
              <a:buClr>
                <a:srgbClr val="0078F0"/>
              </a:buClr>
            </a:pPr>
            <a:endParaRPr lang="nl-NL" sz="2000" kern="0" dirty="0">
              <a:solidFill>
                <a:sysClr val="windowText" lastClr="000000"/>
              </a:solidFill>
              <a:latin typeface="Arial" charset="0"/>
            </a:endParaRPr>
          </a:p>
          <a:p>
            <a:pPr>
              <a:buClr>
                <a:srgbClr val="0078F0"/>
              </a:buClr>
            </a:pPr>
            <a:endParaRPr lang="nl-NL" kern="0" dirty="0">
              <a:solidFill>
                <a:sysClr val="windowText" lastClr="000000"/>
              </a:solidFill>
              <a:latin typeface="Arial" charset="0"/>
            </a:endParaRPr>
          </a:p>
          <a:p>
            <a:pPr>
              <a:buClr>
                <a:srgbClr val="0078F0"/>
              </a:buClr>
            </a:pPr>
            <a:endParaRPr lang="nl-NL" sz="2000" kern="0" dirty="0">
              <a:solidFill>
                <a:sysClr val="windowText" lastClr="000000"/>
              </a:solidFill>
              <a:latin typeface="Arial" charset="0"/>
            </a:endParaRPr>
          </a:p>
          <a:p>
            <a:pPr>
              <a:buClr>
                <a:srgbClr val="0078F0"/>
              </a:buClr>
            </a:pPr>
            <a:endParaRPr lang="nl-NL" kern="0" dirty="0">
              <a:solidFill>
                <a:sysClr val="windowText" lastClr="000000"/>
              </a:solidFill>
              <a:latin typeface="Arial" charset="0"/>
            </a:endParaRPr>
          </a:p>
          <a:p>
            <a:pPr>
              <a:buClr>
                <a:srgbClr val="0078F0"/>
              </a:buClr>
            </a:pPr>
            <a:r>
              <a:rPr lang="nl-NL" sz="2800" kern="0" dirty="0">
                <a:solidFill>
                  <a:sysClr val="windowText" lastClr="000000"/>
                </a:solidFill>
                <a:latin typeface="Arial" charset="0"/>
              </a:rPr>
              <a:t>Statistisch gezien verliest </a:t>
            </a:r>
          </a:p>
          <a:p>
            <a:pPr>
              <a:buClr>
                <a:srgbClr val="0078F0"/>
              </a:buClr>
            </a:pPr>
            <a:r>
              <a:rPr lang="nl-NL" sz="2800" kern="0" dirty="0">
                <a:solidFill>
                  <a:sysClr val="windowText" lastClr="000000"/>
                </a:solidFill>
                <a:latin typeface="Arial" charset="0"/>
              </a:rPr>
              <a:t>Iedere houtzager tijdens zijn </a:t>
            </a:r>
          </a:p>
          <a:p>
            <a:pPr>
              <a:buClr>
                <a:srgbClr val="0078F0"/>
              </a:buClr>
            </a:pPr>
            <a:r>
              <a:rPr lang="nl-NL" sz="2800" kern="0" dirty="0">
                <a:solidFill>
                  <a:sysClr val="windowText" lastClr="000000"/>
                </a:solidFill>
                <a:latin typeface="Arial" charset="0"/>
              </a:rPr>
              <a:t>loopbaan een vinger…</a:t>
            </a:r>
          </a:p>
          <a:p>
            <a:pPr marL="614363" lvl="0" indent="-342900">
              <a:buClr>
                <a:srgbClr val="0078F0"/>
              </a:buClr>
              <a:buFontTx/>
              <a:buChar char="-"/>
            </a:pPr>
            <a:endParaRPr lang="nl-NL" sz="2000"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a:latin typeface="Arial Narrow" panose="020B0606020202030204" pitchFamily="34" charset="0"/>
              </a:rPr>
              <a:t>De houtzager</a:t>
            </a:r>
          </a:p>
        </p:txBody>
      </p:sp>
      <p:pic>
        <p:nvPicPr>
          <p:cNvPr id="2" name="Picture 1">
            <a:extLst>
              <a:ext uri="{FF2B5EF4-FFF2-40B4-BE49-F238E27FC236}">
                <a16:creationId xmlns:a16="http://schemas.microsoft.com/office/drawing/2014/main" id="{763CC38F-3CAD-76A4-EE1C-40857B7FBEA8}"/>
              </a:ext>
            </a:extLst>
          </p:cNvPr>
          <p:cNvPicPr>
            <a:picLocks noChangeAspect="1"/>
          </p:cNvPicPr>
          <p:nvPr/>
        </p:nvPicPr>
        <p:blipFill>
          <a:blip r:embed="rId2"/>
          <a:stretch>
            <a:fillRect/>
          </a:stretch>
        </p:blipFill>
        <p:spPr>
          <a:xfrm>
            <a:off x="7086854" y="1390931"/>
            <a:ext cx="3901444" cy="4076137"/>
          </a:xfrm>
          <a:prstGeom prst="rect">
            <a:avLst/>
          </a:prstGeom>
        </p:spPr>
      </p:pic>
    </p:spTree>
    <p:extLst>
      <p:ext uri="{BB962C8B-B14F-4D97-AF65-F5344CB8AC3E}">
        <p14:creationId xmlns:p14="http://schemas.microsoft.com/office/powerpoint/2010/main" val="19624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Hof </a:t>
            </a:r>
            <a:r>
              <a:rPr lang="nl-NL" dirty="0" err="1"/>
              <a:t>‘s-hertogenbosch</a:t>
            </a:r>
            <a:r>
              <a:rPr lang="nl-NL" dirty="0"/>
              <a:t> 3 mei 2016, ECLI:NL:GHSHE:2016:1741</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lstStyle/>
          <a:p>
            <a:pPr marL="0" indent="0">
              <a:buClrTx/>
              <a:buSzTx/>
              <a:buNone/>
            </a:pPr>
            <a:endParaRPr lang="nl-NL" sz="1800" kern="1200" dirty="0">
              <a:solidFill>
                <a:prstClr val="black"/>
              </a:solidFill>
            </a:endParaRPr>
          </a:p>
          <a:p>
            <a:pPr marL="0" indent="0">
              <a:buClrTx/>
              <a:buSzTx/>
              <a:buNone/>
            </a:pPr>
            <a:r>
              <a:rPr lang="nl-NL" kern="1200" dirty="0">
                <a:solidFill>
                  <a:prstClr val="black"/>
                </a:solidFill>
              </a:rPr>
              <a:t>9.7.2. Voor toewijzing moet voldoende duidelijk [zijn] dat de </a:t>
            </a:r>
            <a:r>
              <a:rPr lang="nl-NL" kern="1200" dirty="0">
                <a:solidFill>
                  <a:srgbClr val="FF0000"/>
                </a:solidFill>
              </a:rPr>
              <a:t>niet zeer kleine kans</a:t>
            </a:r>
            <a:r>
              <a:rPr lang="nl-NL" kern="1200" dirty="0">
                <a:solidFill>
                  <a:prstClr val="black"/>
                </a:solidFill>
              </a:rPr>
              <a:t> bestond dat door de vertra</a:t>
            </a:r>
            <a:r>
              <a:rPr lang="nl-NL" kern="1200" dirty="0"/>
              <a:t>ging aan [appellante] een </a:t>
            </a:r>
            <a:r>
              <a:rPr lang="nl-NL" kern="1200" dirty="0">
                <a:solidFill>
                  <a:srgbClr val="FF0000"/>
                </a:solidFill>
              </a:rPr>
              <a:t>reële kans op een beter behandelingsresultaat</a:t>
            </a:r>
            <a:r>
              <a:rPr lang="nl-NL" kern="1200" dirty="0"/>
              <a:t> […] is onthouden. Daarvoor zijn onvoldoende objectieve aanwijzingen voorhanden.</a:t>
            </a:r>
          </a:p>
          <a:p>
            <a:pPr marL="0" indent="0">
              <a:buClrTx/>
              <a:buSzTx/>
              <a:buNone/>
            </a:pPr>
            <a:endParaRPr lang="nl-NL" kern="1200" dirty="0"/>
          </a:p>
          <a:p>
            <a:pPr marL="0" indent="0">
              <a:buClrTx/>
              <a:buSzTx/>
              <a:buNone/>
            </a:pPr>
            <a:r>
              <a:rPr lang="nl-NL" kern="1200" dirty="0"/>
              <a:t>9.7.3. </a:t>
            </a:r>
            <a:r>
              <a:rPr lang="nl-NL" kern="1200" dirty="0">
                <a:solidFill>
                  <a:prstClr val="black"/>
                </a:solidFill>
              </a:rPr>
              <a:t>Het moge zo zijn dat [appellante], als er geen delay was opgetreden, net zo goed had kunnen zitten in de groep van 50% zonder restverschijnselen als in de groep met restverschijnselen, maar dat is een volstrekt hypothetische veronderstelling en dus niet relevant. Wel relevant zou het zijn geweest indien, bijvoorbeeld, de deskundige had kunnen rapporteren dat bij snelle operatie 33% van de patiënten restverschijnselen overhoudt en bij latere operatie wel 67%. Dan wordt het verlies van een kans zichtbaar. Dergelijke uitspraken heeft de deskundige evenwel niet kunnen doen.</a:t>
            </a:r>
          </a:p>
          <a:p>
            <a:pPr marL="0" indent="0">
              <a:buClrTx/>
              <a:buSzTx/>
              <a:buNone/>
            </a:pPr>
            <a:endParaRPr lang="nl-NL" dirty="0">
              <a:solidFill>
                <a:prstClr val="black"/>
              </a:solidFill>
            </a:endParaRPr>
          </a:p>
          <a:p>
            <a:pPr marL="614363" marR="0" lvl="0" indent="-342900" algn="l" defTabSz="457200" rtl="0" eaLnBrk="0" fontAlgn="base" latinLnBrk="0" hangingPunct="0">
              <a:lnSpc>
                <a:spcPct val="100000"/>
              </a:lnSpc>
              <a:spcBef>
                <a:spcPct val="20000"/>
              </a:spcBef>
              <a:spcAft>
                <a:spcPct val="0"/>
              </a:spcAft>
              <a:buClrTx/>
              <a:buSzTx/>
              <a:buFontTx/>
              <a:buChar char="-"/>
              <a:tabLst/>
              <a:defRPr/>
            </a:pPr>
            <a:endParaRPr kumimoji="0" lang="nl-NL" b="0" i="0" u="none" strike="noStrike" kern="1200" cap="none" spc="0" normalizeH="0" baseline="0" noProof="0" dirty="0">
              <a:ln>
                <a:noFill/>
              </a:ln>
              <a:solidFill>
                <a:prstClr val="black"/>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213276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HR 27 oktober 2017, ECLI:NL:HR:2017:2786</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lstStyle/>
          <a:p>
            <a:pPr eaLnBrk="0" hangingPunct="0">
              <a:defRPr/>
            </a:pPr>
            <a:endParaRPr lang="nl-NL" sz="1800" dirty="0">
              <a:solidFill>
                <a:srgbClr val="AABEF6">
                  <a:lumMod val="25000"/>
                </a:srgbClr>
              </a:solidFill>
            </a:endParaRPr>
          </a:p>
          <a:p>
            <a:pPr eaLnBrk="0" hangingPunct="0">
              <a:defRPr/>
            </a:pPr>
            <a:endParaRPr lang="nl-NL" dirty="0">
              <a:solidFill>
                <a:srgbClr val="AABEF6">
                  <a:lumMod val="25000"/>
                </a:srgbClr>
              </a:solidFill>
            </a:endParaRPr>
          </a:p>
          <a:p>
            <a:pPr eaLnBrk="0" hangingPunct="0">
              <a:defRPr/>
            </a:pPr>
            <a:r>
              <a:rPr lang="nl-NL" dirty="0">
                <a:solidFill>
                  <a:srgbClr val="AABEF6">
                    <a:lumMod val="25000"/>
                  </a:srgbClr>
                </a:solidFill>
              </a:rPr>
              <a:t>3.4.2. […] Het hof had – nu de deskundige geen </a:t>
            </a:r>
            <a:r>
              <a:rPr lang="nl-NL" dirty="0" err="1">
                <a:solidFill>
                  <a:srgbClr val="AABEF6">
                    <a:lumMod val="25000"/>
                  </a:srgbClr>
                </a:solidFill>
              </a:rPr>
              <a:t>kanspercentage</a:t>
            </a:r>
            <a:r>
              <a:rPr lang="nl-NL" dirty="0">
                <a:solidFill>
                  <a:srgbClr val="AABEF6">
                    <a:lumMod val="25000"/>
                  </a:srgbClr>
                </a:solidFill>
              </a:rPr>
              <a:t> kon noemen maar zijn antwoorden niet uitsluiten dat van het verlies van een reële kans sprake kan zijn geweest – </a:t>
            </a:r>
            <a:r>
              <a:rPr lang="nl-NL" dirty="0">
                <a:solidFill>
                  <a:srgbClr val="FF0000"/>
                </a:solidFill>
              </a:rPr>
              <a:t>nader moeten onderzoeken</a:t>
            </a:r>
            <a:r>
              <a:rPr lang="nl-NL" dirty="0">
                <a:solidFill>
                  <a:srgbClr val="AABEF6">
                    <a:lumMod val="25000"/>
                  </a:srgbClr>
                </a:solidFill>
              </a:rPr>
              <a:t> of door het delay een reële kans op een betere uitkomst verloren is gegaan, en had – bij bevestigende beantwoording van die vraag – vervolgens tot een zo goed mogelijke schatting van deze kans moeten komen. Daartoe had het hof bijvoorbeeld de deskundige op een zitting nader kunnen bevragen. </a:t>
            </a:r>
            <a:endParaRPr lang="nl-NL" altLang="nl-NL" dirty="0">
              <a:solidFill>
                <a:srgbClr val="AABEF6">
                  <a:lumMod val="25000"/>
                </a:srgbClr>
              </a:solidFill>
            </a:endParaRPr>
          </a:p>
          <a:p>
            <a:pPr marL="614363" marR="0" lvl="0" indent="-342900" algn="l" defTabSz="457200" rtl="0" eaLnBrk="0" fontAlgn="base" latinLnBrk="0" hangingPunct="0">
              <a:lnSpc>
                <a:spcPct val="100000"/>
              </a:lnSpc>
              <a:spcBef>
                <a:spcPct val="20000"/>
              </a:spcBef>
              <a:spcAft>
                <a:spcPct val="0"/>
              </a:spcAft>
              <a:buClrTx/>
              <a:buSzTx/>
              <a:buFontTx/>
              <a:buChar char="-"/>
              <a:tabLst/>
              <a:defRPr/>
            </a:pPr>
            <a:endParaRPr kumimoji="0" lang="nl-NL" b="0" i="0" u="none" strike="noStrike" kern="1200" cap="none" spc="0" normalizeH="0" baseline="0" noProof="0" dirty="0">
              <a:ln>
                <a:noFill/>
              </a:ln>
              <a:solidFill>
                <a:prstClr val="black"/>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124591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Welke vragen had het hof kunnen stellen?</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lstStyle/>
          <a:p>
            <a:pPr marR="0" lvl="0" algn="l" defTabSz="457200" rtl="0" eaLnBrk="0" fontAlgn="base" latinLnBrk="0" hangingPunct="0">
              <a:lnSpc>
                <a:spcPct val="100000"/>
              </a:lnSpc>
              <a:spcBef>
                <a:spcPct val="20000"/>
              </a:spcBef>
              <a:spcAft>
                <a:spcPct val="0"/>
              </a:spcAft>
              <a:buClrTx/>
              <a:buSzTx/>
              <a:tabLst/>
              <a:defRPr/>
            </a:pPr>
            <a:r>
              <a:rPr kumimoji="0" lang="nl-NL" sz="1800" b="0" i="0" u="sng" strike="noStrike" kern="1200" cap="none" spc="0" normalizeH="0" baseline="0" noProof="0" dirty="0">
                <a:ln>
                  <a:noFill/>
                </a:ln>
                <a:solidFill>
                  <a:prstClr val="black"/>
                </a:solidFill>
                <a:effectLst/>
                <a:uLnTx/>
                <a:uFillTx/>
                <a:latin typeface="Arial"/>
                <a:ea typeface="ＭＳ Ｐゴシック" charset="-128"/>
                <a:cs typeface="Arial"/>
              </a:rPr>
              <a:t>Situatie zonder fout:</a:t>
            </a:r>
          </a:p>
          <a:p>
            <a:pPr marR="0" lvl="0" algn="l" defTabSz="457200" rtl="0" eaLnBrk="0" fontAlgn="base" latinLnBrk="0" hangingPunct="0">
              <a:lnSpc>
                <a:spcPct val="100000"/>
              </a:lnSpc>
              <a:spcBef>
                <a:spcPct val="20000"/>
              </a:spcBef>
              <a:spcAft>
                <a:spcPct val="0"/>
              </a:spcAft>
              <a:buClrTx/>
              <a:buSzTx/>
              <a:tabLst/>
              <a:defRPr/>
            </a:pPr>
            <a:r>
              <a:rPr lang="nl-NL" sz="1800" dirty="0">
                <a:solidFill>
                  <a:prstClr val="black"/>
                </a:solidFill>
                <a:latin typeface="Arial"/>
                <a:cs typeface="Arial"/>
              </a:rPr>
              <a:t>Hoe groot is in zijn algemeenheid de kans op restverschijnselen als aan een patiënte die zich bevindt in een vergelijkbare situatie als betrokkene, conform de op dat moment geldende professionele standaard, tijdig de juiste medische behandeling wordt gegeven?</a:t>
            </a:r>
          </a:p>
          <a:p>
            <a:pPr marL="557213"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è"/>
              <a:tabLst/>
              <a:defRPr/>
            </a:pPr>
            <a:r>
              <a:rPr lang="nl-NL" sz="1800" dirty="0">
                <a:latin typeface="Arial"/>
                <a:cs typeface="Arial"/>
              </a:rPr>
              <a:t>Kans A: 50%</a:t>
            </a:r>
          </a:p>
          <a:p>
            <a:pPr marL="557213"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è"/>
              <a:tabLst/>
              <a:defRPr/>
            </a:pPr>
            <a:endParaRPr lang="nl-NL" sz="1800" dirty="0">
              <a:latin typeface="Arial"/>
              <a:cs typeface="Arial"/>
            </a:endParaRPr>
          </a:p>
          <a:p>
            <a:pPr marR="0" lvl="0" algn="l" defTabSz="457200" rtl="0" eaLnBrk="0" fontAlgn="base" latinLnBrk="0" hangingPunct="0">
              <a:lnSpc>
                <a:spcPct val="100000"/>
              </a:lnSpc>
              <a:spcBef>
                <a:spcPct val="20000"/>
              </a:spcBef>
              <a:spcAft>
                <a:spcPct val="0"/>
              </a:spcAft>
              <a:buClrTx/>
              <a:buSzTx/>
              <a:tabLst/>
              <a:defRPr/>
            </a:pPr>
            <a:r>
              <a:rPr lang="nl-NL" sz="1800" u="sng" dirty="0">
                <a:latin typeface="Arial"/>
                <a:cs typeface="Arial"/>
              </a:rPr>
              <a:t>Situatie met fout:</a:t>
            </a:r>
          </a:p>
          <a:p>
            <a:pPr marR="0" lvl="0" algn="l" defTabSz="457200" rtl="0" eaLnBrk="0" fontAlgn="base" latinLnBrk="0" hangingPunct="0">
              <a:lnSpc>
                <a:spcPct val="100000"/>
              </a:lnSpc>
              <a:spcBef>
                <a:spcPct val="20000"/>
              </a:spcBef>
              <a:spcAft>
                <a:spcPct val="0"/>
              </a:spcAft>
              <a:buClrTx/>
              <a:buSzTx/>
              <a:tabLst/>
              <a:defRPr/>
            </a:pPr>
            <a:r>
              <a:rPr lang="nl-NL" sz="1800" dirty="0">
                <a:latin typeface="Arial"/>
                <a:cs typeface="Arial"/>
              </a:rPr>
              <a:t>Hoe groot is in zijn algemeenheid de kans op restverschijnselen als aan een patiënte die zich bevindt in een vergelijkbare situatie als betrokkene, de medische behandeling wordt gegeven (of niet gegeven) die betrokkene in </a:t>
            </a:r>
            <a:r>
              <a:rPr lang="nl-NL" sz="1800" dirty="0" err="1">
                <a:latin typeface="Arial"/>
                <a:cs typeface="Arial"/>
              </a:rPr>
              <a:t>casu</a:t>
            </a:r>
            <a:r>
              <a:rPr lang="nl-NL" sz="1800" dirty="0">
                <a:latin typeface="Arial"/>
                <a:cs typeface="Arial"/>
              </a:rPr>
              <a:t> heeft ondergaan?</a:t>
            </a:r>
          </a:p>
          <a:p>
            <a:pPr marL="557213"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è"/>
              <a:tabLst/>
              <a:defRPr/>
            </a:pPr>
            <a:r>
              <a:rPr kumimoji="0" lang="nl-NL" sz="1800" b="0" i="0" u="none" strike="noStrike" kern="1200" cap="none" spc="0" normalizeH="0" baseline="0" noProof="0" dirty="0">
                <a:ln>
                  <a:noFill/>
                </a:ln>
                <a:effectLst/>
                <a:uLnTx/>
                <a:uFillTx/>
                <a:latin typeface="Arial"/>
                <a:ea typeface="ＭＳ Ｐゴシック" charset="-128"/>
                <a:cs typeface="Arial"/>
              </a:rPr>
              <a:t>Kans B: 100%</a:t>
            </a:r>
          </a:p>
          <a:p>
            <a:pPr marL="557213"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è"/>
              <a:tabLst/>
              <a:defRPr/>
            </a:pPr>
            <a:endParaRPr lang="nl-NL" sz="1800" dirty="0">
              <a:latin typeface="Arial"/>
              <a:cs typeface="Arial"/>
            </a:endParaRPr>
          </a:p>
          <a:p>
            <a:pPr marR="0" lvl="0" algn="l" defTabSz="457200" rtl="0" eaLnBrk="0" fontAlgn="base" latinLnBrk="0" hangingPunct="0">
              <a:lnSpc>
                <a:spcPct val="100000"/>
              </a:lnSpc>
              <a:spcBef>
                <a:spcPct val="20000"/>
              </a:spcBef>
              <a:spcAft>
                <a:spcPct val="0"/>
              </a:spcAft>
              <a:buClrTx/>
              <a:buSzTx/>
              <a:tabLst/>
              <a:defRPr/>
            </a:pPr>
            <a:r>
              <a:rPr kumimoji="0" lang="nl-NL" sz="1800" b="0" i="0" u="none" strike="noStrike" kern="1200" cap="none" spc="0" normalizeH="0" baseline="0" noProof="0" dirty="0">
                <a:ln>
                  <a:noFill/>
                </a:ln>
                <a:effectLst/>
                <a:uLnTx/>
                <a:uFillTx/>
                <a:latin typeface="Arial"/>
                <a:ea typeface="ＭＳ Ｐゴシック" charset="-128"/>
                <a:cs typeface="Arial"/>
              </a:rPr>
              <a:t>Oorzakelijkheidswaarschijnlijkheid is: (kans B -/- kans A) gedeeld door kans B = </a:t>
            </a:r>
            <a:r>
              <a:rPr kumimoji="0" lang="nl-NL" sz="1800" b="0" i="0" u="none" strike="noStrike" kern="1200" cap="none" spc="0" normalizeH="0" baseline="0" noProof="0" dirty="0">
                <a:ln>
                  <a:noFill/>
                </a:ln>
                <a:solidFill>
                  <a:srgbClr val="FF0000"/>
                </a:solidFill>
                <a:effectLst/>
                <a:uLnTx/>
                <a:uFillTx/>
                <a:latin typeface="Arial"/>
                <a:ea typeface="ＭＳ Ｐゴシック" charset="-128"/>
                <a:cs typeface="Arial"/>
              </a:rPr>
              <a:t>50%</a:t>
            </a:r>
          </a:p>
          <a:p>
            <a:pPr marR="0" lvl="0" algn="l" defTabSz="457200" rtl="0" eaLnBrk="0" fontAlgn="base" latinLnBrk="0" hangingPunct="0">
              <a:lnSpc>
                <a:spcPct val="100000"/>
              </a:lnSpc>
              <a:spcBef>
                <a:spcPct val="20000"/>
              </a:spcBef>
              <a:spcAft>
                <a:spcPct val="0"/>
              </a:spcAft>
              <a:buClrTx/>
              <a:buSzTx/>
              <a:tabLst/>
              <a:defRPr/>
            </a:pPr>
            <a:r>
              <a:rPr kumimoji="0" lang="nl-NL" sz="1800" b="0" i="0" u="none" strike="noStrike" kern="1200" cap="none" spc="0" normalizeH="0" baseline="0" noProof="0" dirty="0" err="1">
                <a:ln>
                  <a:noFill/>
                </a:ln>
                <a:effectLst/>
                <a:uLnTx/>
                <a:uFillTx/>
                <a:latin typeface="Arial"/>
                <a:ea typeface="ＭＳ Ｐゴシック" charset="-128"/>
                <a:cs typeface="Arial"/>
              </a:rPr>
              <a:t>Kansverlies</a:t>
            </a:r>
            <a:r>
              <a:rPr kumimoji="0" lang="nl-NL" sz="1800" b="0" i="0" u="none" strike="noStrike" kern="1200" cap="none" spc="0" normalizeH="0" baseline="0" noProof="0" dirty="0">
                <a:ln>
                  <a:noFill/>
                </a:ln>
                <a:effectLst/>
                <a:uLnTx/>
                <a:uFillTx/>
                <a:latin typeface="Arial"/>
                <a:ea typeface="ＭＳ Ｐゴシック" charset="-128"/>
                <a:cs typeface="Arial"/>
              </a:rPr>
              <a:t> is: (kans B -/- kans A) = </a:t>
            </a:r>
            <a:r>
              <a:rPr kumimoji="0" lang="nl-NL" sz="1800" b="0" i="0" u="none" strike="noStrike" kern="1200" cap="none" spc="0" normalizeH="0" baseline="0" noProof="0" dirty="0">
                <a:ln>
                  <a:noFill/>
                </a:ln>
                <a:solidFill>
                  <a:srgbClr val="FF0000"/>
                </a:solidFill>
                <a:effectLst/>
                <a:uLnTx/>
                <a:uFillTx/>
                <a:latin typeface="Arial"/>
                <a:ea typeface="ＭＳ Ｐゴシック" charset="-128"/>
                <a:cs typeface="Arial"/>
              </a:rPr>
              <a:t>50%</a:t>
            </a:r>
          </a:p>
        </p:txBody>
      </p:sp>
    </p:spTree>
    <p:extLst>
      <p:ext uri="{BB962C8B-B14F-4D97-AF65-F5344CB8AC3E}">
        <p14:creationId xmlns:p14="http://schemas.microsoft.com/office/powerpoint/2010/main" val="40955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discussie</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lstStyle/>
          <a:p>
            <a:pPr marL="557213" marR="0" lvl="0" indent="-285750" algn="l" defTabSz="457200" rtl="0" eaLnBrk="0" fontAlgn="base" latinLnBrk="0" hangingPunct="0">
              <a:lnSpc>
                <a:spcPct val="100000"/>
              </a:lnSpc>
              <a:spcBef>
                <a:spcPct val="20000"/>
              </a:spcBef>
              <a:spcAft>
                <a:spcPct val="0"/>
              </a:spcAft>
              <a:buClrTx/>
              <a:buSzTx/>
              <a:buFontTx/>
              <a:buChar char="-"/>
              <a:tabLst/>
              <a:defRPr/>
            </a:pPr>
            <a:endParaRPr lang="nl-NL" sz="2400" dirty="0">
              <a:latin typeface="Arial"/>
              <a:cs typeface="Arial"/>
            </a:endParaRPr>
          </a:p>
          <a:p>
            <a:pPr marL="557213" marR="0" lvl="0" indent="-285750" algn="l" defTabSz="457200" rtl="0" eaLnBrk="0" fontAlgn="base" latinLnBrk="0" hangingPunct="0">
              <a:lnSpc>
                <a:spcPct val="100000"/>
              </a:lnSpc>
              <a:spcBef>
                <a:spcPct val="20000"/>
              </a:spcBef>
              <a:spcAft>
                <a:spcPct val="0"/>
              </a:spcAft>
              <a:buClrTx/>
              <a:buSzTx/>
              <a:buFontTx/>
              <a:buChar char="-"/>
              <a:tabLst/>
              <a:defRPr/>
            </a:pPr>
            <a:r>
              <a:rPr lang="nl-NL" sz="2400" dirty="0">
                <a:latin typeface="Arial"/>
                <a:cs typeface="Arial"/>
              </a:rPr>
              <a:t>Zelfs mathematische kansen zijn subjectief</a:t>
            </a:r>
          </a:p>
          <a:p>
            <a:pPr lvl="3" indent="0" eaLnBrk="0" hangingPunct="0">
              <a:buClrTx/>
              <a:buSzTx/>
              <a:buNone/>
              <a:defRPr/>
            </a:pPr>
            <a:r>
              <a:rPr kumimoji="0" lang="nl-NL" sz="1800" b="0" i="0" u="none" strike="noStrike" kern="1200" cap="none" spc="0" normalizeH="0" baseline="0" noProof="0" dirty="0">
                <a:ln>
                  <a:noFill/>
                </a:ln>
                <a:solidFill>
                  <a:srgbClr val="FF0000"/>
                </a:solidFill>
                <a:effectLst/>
                <a:uLnTx/>
                <a:uFillTx/>
                <a:latin typeface="Arial"/>
                <a:ea typeface="ＭＳ Ｐゴシック" charset="-128"/>
                <a:cs typeface="Arial"/>
              </a:rPr>
              <a:t>-&gt; Argument om kansen dan maar te schatten?</a:t>
            </a:r>
          </a:p>
          <a:p>
            <a:pPr marL="557213" marR="0" lvl="0" indent="-285750" algn="l" defTabSz="457200" rtl="0" eaLnBrk="0" fontAlgn="base" latinLnBrk="0" hangingPunct="0">
              <a:lnSpc>
                <a:spcPct val="100000"/>
              </a:lnSpc>
              <a:spcBef>
                <a:spcPct val="20000"/>
              </a:spcBef>
              <a:spcAft>
                <a:spcPct val="0"/>
              </a:spcAft>
              <a:buClrTx/>
              <a:buSzTx/>
              <a:buFontTx/>
              <a:buChar char="-"/>
              <a:tabLst/>
              <a:defRPr/>
            </a:pPr>
            <a:endParaRPr lang="nl-NL" sz="1800" dirty="0">
              <a:latin typeface="Arial"/>
              <a:cs typeface="Arial"/>
            </a:endParaRPr>
          </a:p>
          <a:p>
            <a:pPr marL="557213" marR="0" lvl="0" indent="-285750" algn="l" defTabSz="457200" rtl="0" eaLnBrk="0" fontAlgn="base" latinLnBrk="0" hangingPunct="0">
              <a:lnSpc>
                <a:spcPct val="100000"/>
              </a:lnSpc>
              <a:spcBef>
                <a:spcPct val="20000"/>
              </a:spcBef>
              <a:spcAft>
                <a:spcPct val="0"/>
              </a:spcAft>
              <a:buClrTx/>
              <a:buSzTx/>
              <a:buFontTx/>
              <a:buChar char="-"/>
              <a:tabLst/>
              <a:defRPr/>
            </a:pPr>
            <a:r>
              <a:rPr lang="nl-NL" sz="2400" dirty="0">
                <a:latin typeface="Arial"/>
                <a:cs typeface="Arial"/>
              </a:rPr>
              <a:t>Juristen hebben weinig gevoel voor kansberekening en bepaling van waarschijnlijkheid</a:t>
            </a:r>
          </a:p>
          <a:p>
            <a:pPr lvl="3" indent="0" eaLnBrk="0" hangingPunct="0">
              <a:buClrTx/>
              <a:buSzTx/>
              <a:buNone/>
              <a:defRPr/>
            </a:pPr>
            <a:r>
              <a:rPr kumimoji="0" lang="nl-NL" sz="1800" b="0" i="0" u="none" strike="noStrike" kern="1200" cap="none" spc="0" normalizeH="0" baseline="0" noProof="0" dirty="0">
                <a:ln>
                  <a:noFill/>
                </a:ln>
                <a:solidFill>
                  <a:srgbClr val="FF0000"/>
                </a:solidFill>
                <a:effectLst/>
                <a:uLnTx/>
                <a:uFillTx/>
                <a:latin typeface="Arial"/>
                <a:ea typeface="ＭＳ Ｐゴシック" charset="-128"/>
                <a:cs typeface="Arial"/>
              </a:rPr>
              <a:t>-&gt; Argument om kansen dan juist niet te schatten?</a:t>
            </a:r>
          </a:p>
          <a:p>
            <a:pPr lvl="3" indent="0" eaLnBrk="0" hangingPunct="0">
              <a:buClrTx/>
              <a:buSzTx/>
              <a:buNone/>
              <a:defRPr/>
            </a:pPr>
            <a:endParaRPr kumimoji="0" lang="nl-NL" sz="1400" b="0" i="0" u="none" strike="noStrike" kern="1200" cap="none" spc="0" normalizeH="0" baseline="0" noProof="0" dirty="0">
              <a:ln>
                <a:noFill/>
              </a:ln>
              <a:solidFill>
                <a:srgbClr val="FF0000"/>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107597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Rb. Den Haag 7 oktober 2020, ECLI:NL:RBDHA:2020:10058</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a:xfrm>
            <a:off x="464949" y="1442493"/>
            <a:ext cx="11117451" cy="4683671"/>
          </a:xfrm>
        </p:spPr>
        <p:txBody>
          <a:bodyPr>
            <a:normAutofit/>
          </a:bodyPr>
          <a:lstStyle/>
          <a:p>
            <a:pPr marL="614363" marR="0" lvl="0" indent="-342900" algn="l" defTabSz="457200" rtl="0" eaLnBrk="0" fontAlgn="base" latinLnBrk="0" hangingPunct="0">
              <a:lnSpc>
                <a:spcPct val="100000"/>
              </a:lnSpc>
              <a:spcBef>
                <a:spcPct val="20000"/>
              </a:spcBef>
              <a:spcAft>
                <a:spcPct val="0"/>
              </a:spcAft>
              <a:buClrTx/>
              <a:buSzTx/>
              <a:buFontTx/>
              <a:buChar char="-"/>
              <a:tabLst/>
              <a:defRPr/>
            </a:pPr>
            <a:endParaRPr lang="nl-NL" sz="1800" dirty="0">
              <a:solidFill>
                <a:prstClr val="black"/>
              </a:solidFill>
              <a:latin typeface="Arial"/>
              <a:cs typeface="Arial"/>
            </a:endParaRPr>
          </a:p>
          <a:p>
            <a:pPr marL="614363" marR="0" lvl="0" indent="-342900" algn="l" defTabSz="457200" rtl="0" eaLnBrk="0" fontAlgn="base" latinLnBrk="0" hangingPunct="0">
              <a:lnSpc>
                <a:spcPct val="100000"/>
              </a:lnSpc>
              <a:spcBef>
                <a:spcPct val="20000"/>
              </a:spcBef>
              <a:spcAft>
                <a:spcPct val="0"/>
              </a:spcAft>
              <a:buClrTx/>
              <a:buSzTx/>
              <a:buFontTx/>
              <a:buChar char="-"/>
              <a:tabLst/>
              <a:defRPr/>
            </a:pPr>
            <a:r>
              <a:rPr lang="nl-NL" sz="1800" dirty="0">
                <a:solidFill>
                  <a:prstClr val="black"/>
                </a:solidFill>
                <a:latin typeface="Arial"/>
                <a:cs typeface="Arial"/>
              </a:rPr>
              <a:t>Twee opeenvolgende schietincidenten in Irak (2004)</a:t>
            </a:r>
          </a:p>
          <a:p>
            <a:pPr marL="614363" marR="0" lvl="0" indent="-342900" algn="l" defTabSz="457200" rtl="0" eaLnBrk="0" fontAlgn="base" latinLnBrk="0" hangingPunct="0">
              <a:lnSpc>
                <a:spcPct val="100000"/>
              </a:lnSpc>
              <a:spcBef>
                <a:spcPct val="20000"/>
              </a:spcBef>
              <a:spcAft>
                <a:spcPct val="0"/>
              </a:spcAft>
              <a:buClrTx/>
              <a:buSzTx/>
              <a:buFontTx/>
              <a:buChar char="-"/>
              <a:tabLst/>
              <a:defRPr/>
            </a:pPr>
            <a:endParaRPr lang="nl-NL" sz="1800" dirty="0">
              <a:solidFill>
                <a:prstClr val="black"/>
              </a:solidFill>
              <a:latin typeface="Arial"/>
              <a:cs typeface="Arial"/>
            </a:endParaRPr>
          </a:p>
          <a:p>
            <a:pPr marL="614363" indent="-342900" eaLnBrk="0" hangingPunct="0">
              <a:buFontTx/>
              <a:buChar char="-"/>
              <a:defRPr/>
            </a:pPr>
            <a:r>
              <a:rPr lang="nl-NL" sz="1800" dirty="0">
                <a:solidFill>
                  <a:prstClr val="black"/>
                </a:solidFill>
                <a:cs typeface="Arial"/>
              </a:rPr>
              <a:t>Bij 2</a:t>
            </a:r>
            <a:r>
              <a:rPr lang="nl-NL" sz="1800" baseline="30000" dirty="0">
                <a:solidFill>
                  <a:prstClr val="black"/>
                </a:solidFill>
                <a:cs typeface="Arial"/>
              </a:rPr>
              <a:t>e</a:t>
            </a:r>
            <a:r>
              <a:rPr lang="nl-NL" sz="1800" dirty="0">
                <a:solidFill>
                  <a:prstClr val="black"/>
                </a:solidFill>
                <a:cs typeface="Arial"/>
              </a:rPr>
              <a:t> incident passagier overleden; verwondingen met name links</a:t>
            </a:r>
          </a:p>
          <a:p>
            <a:pPr marL="614363" indent="-342900" eaLnBrk="0" hangingPunct="0">
              <a:buFontTx/>
              <a:buChar char="-"/>
              <a:defRPr/>
            </a:pPr>
            <a:endParaRPr lang="nl-NL" sz="1800" dirty="0">
              <a:solidFill>
                <a:prstClr val="black"/>
              </a:solidFill>
              <a:cs typeface="Arial"/>
            </a:endParaRPr>
          </a:p>
          <a:p>
            <a:pPr marL="614363" indent="-342900" eaLnBrk="0" hangingPunct="0">
              <a:buFontTx/>
              <a:buChar char="-"/>
              <a:defRPr/>
            </a:pPr>
            <a:r>
              <a:rPr lang="nl-NL" sz="1800" dirty="0">
                <a:solidFill>
                  <a:prstClr val="black"/>
                </a:solidFill>
                <a:cs typeface="Arial"/>
              </a:rPr>
              <a:t>28 kogels van Luitenant A</a:t>
            </a:r>
          </a:p>
          <a:p>
            <a:pPr marL="614363" indent="-342900" eaLnBrk="0" hangingPunct="0">
              <a:buFontTx/>
              <a:buChar char="-"/>
              <a:defRPr/>
            </a:pPr>
            <a:endParaRPr lang="nl-NL" sz="1800" dirty="0">
              <a:solidFill>
                <a:prstClr val="black"/>
              </a:solidFill>
              <a:cs typeface="Arial"/>
            </a:endParaRPr>
          </a:p>
          <a:p>
            <a:pPr marL="614363" indent="-342900" eaLnBrk="0" hangingPunct="0">
              <a:buFontTx/>
              <a:buChar char="-"/>
              <a:defRPr/>
            </a:pPr>
            <a:r>
              <a:rPr lang="nl-NL" sz="1800">
                <a:solidFill>
                  <a:prstClr val="black"/>
                </a:solidFill>
                <a:cs typeface="Arial"/>
              </a:rPr>
              <a:t>Vermoedelijk 5 </a:t>
            </a:r>
            <a:r>
              <a:rPr lang="nl-NL" sz="1800" dirty="0">
                <a:solidFill>
                  <a:prstClr val="black"/>
                </a:solidFill>
                <a:cs typeface="Arial"/>
              </a:rPr>
              <a:t>kogels van ICDC-er 1</a:t>
            </a:r>
          </a:p>
          <a:p>
            <a:pPr marL="614363" indent="-342900" eaLnBrk="0" hangingPunct="0">
              <a:buFontTx/>
              <a:buChar char="-"/>
              <a:defRPr/>
            </a:pPr>
            <a:endParaRPr lang="nl-NL" sz="1800" dirty="0">
              <a:solidFill>
                <a:prstClr val="black"/>
              </a:solidFill>
              <a:cs typeface="Arial"/>
            </a:endParaRPr>
          </a:p>
          <a:p>
            <a:pPr marL="614363" indent="-342900" eaLnBrk="0" hangingPunct="0">
              <a:buFontTx/>
              <a:buChar char="-"/>
              <a:defRPr/>
            </a:pPr>
            <a:r>
              <a:rPr lang="nl-NL" sz="1800" dirty="0">
                <a:solidFill>
                  <a:prstClr val="black"/>
                </a:solidFill>
                <a:cs typeface="Arial"/>
              </a:rPr>
              <a:t>12 kogels van ICDC-</a:t>
            </a:r>
            <a:r>
              <a:rPr lang="nl-NL" sz="1800" dirty="0" err="1">
                <a:solidFill>
                  <a:prstClr val="black"/>
                </a:solidFill>
                <a:cs typeface="Arial"/>
              </a:rPr>
              <a:t>ers</a:t>
            </a:r>
            <a:r>
              <a:rPr lang="nl-NL" sz="1800" dirty="0">
                <a:solidFill>
                  <a:prstClr val="black"/>
                </a:solidFill>
                <a:cs typeface="Arial"/>
              </a:rPr>
              <a:t> 2 en 3; onbekend bij welk incident</a:t>
            </a:r>
          </a:p>
          <a:p>
            <a:pPr marL="614363" indent="-342900" eaLnBrk="0" hangingPunct="0">
              <a:buFontTx/>
              <a:buChar char="-"/>
              <a:defRPr/>
            </a:pPr>
            <a:endParaRPr lang="nl-NL" sz="1800" dirty="0">
              <a:solidFill>
                <a:prstClr val="black"/>
              </a:solidFill>
              <a:cs typeface="Arial"/>
            </a:endParaRPr>
          </a:p>
          <a:p>
            <a:pPr marL="614363" indent="-342900" eaLnBrk="0" hangingPunct="0">
              <a:buFontTx/>
              <a:buChar char="-"/>
              <a:defRPr/>
            </a:pPr>
            <a:r>
              <a:rPr lang="nl-NL" sz="1800" dirty="0">
                <a:solidFill>
                  <a:prstClr val="black"/>
                </a:solidFill>
                <a:cs typeface="Arial"/>
              </a:rPr>
              <a:t>Handelen Luitenant A niet onrechtmatig, ICDC-</a:t>
            </a:r>
            <a:r>
              <a:rPr lang="nl-NL" sz="1800" dirty="0" err="1">
                <a:solidFill>
                  <a:prstClr val="black"/>
                </a:solidFill>
                <a:cs typeface="Arial"/>
              </a:rPr>
              <a:t>ers</a:t>
            </a:r>
            <a:r>
              <a:rPr lang="nl-NL" sz="1800" dirty="0">
                <a:solidFill>
                  <a:prstClr val="black"/>
                </a:solidFill>
                <a:cs typeface="Arial"/>
              </a:rPr>
              <a:t> wel</a:t>
            </a:r>
          </a:p>
          <a:p>
            <a:pPr marL="614363" marR="0" lvl="0" indent="-342900" algn="l" defTabSz="457200" rtl="0" eaLnBrk="0" fontAlgn="base" latinLnBrk="0" hangingPunct="0">
              <a:lnSpc>
                <a:spcPct val="100000"/>
              </a:lnSpc>
              <a:spcBef>
                <a:spcPct val="20000"/>
              </a:spcBef>
              <a:spcAft>
                <a:spcPct val="0"/>
              </a:spcAft>
              <a:buClrTx/>
              <a:buSzTx/>
              <a:buFontTx/>
              <a:buChar char="-"/>
              <a:tabLst/>
              <a:defRPr/>
            </a:pPr>
            <a:endParaRPr lang="nl-NL" sz="1800" dirty="0">
              <a:solidFill>
                <a:prstClr val="black"/>
              </a:solidFill>
              <a:latin typeface="Arial"/>
              <a:cs typeface="Arial"/>
            </a:endParaRPr>
          </a:p>
          <a:p>
            <a:pPr marL="614363" marR="0" lvl="0" indent="-342900" algn="l" defTabSz="457200" rtl="0" eaLnBrk="0" fontAlgn="base" latinLnBrk="0" hangingPunct="0">
              <a:lnSpc>
                <a:spcPct val="100000"/>
              </a:lnSpc>
              <a:spcBef>
                <a:spcPct val="20000"/>
              </a:spcBef>
              <a:spcAft>
                <a:spcPct val="0"/>
              </a:spcAft>
              <a:buClrTx/>
              <a:buSzTx/>
              <a:buFontTx/>
              <a:buChar char="-"/>
              <a:tabLst/>
              <a:defRPr/>
            </a:pPr>
            <a:r>
              <a:rPr lang="nl-NL" sz="1800" dirty="0">
                <a:solidFill>
                  <a:prstClr val="black"/>
                </a:solidFill>
                <a:latin typeface="Arial"/>
                <a:cs typeface="Arial"/>
              </a:rPr>
              <a:t>Positie ICDC-er 3 onbekend</a:t>
            </a:r>
            <a:endParaRPr kumimoji="0" lang="nl-NL" sz="18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614363" marR="0" lvl="0" indent="-342900" algn="l" defTabSz="457200" rtl="0" eaLnBrk="0" fontAlgn="base" latinLnBrk="0" hangingPunct="0">
              <a:lnSpc>
                <a:spcPct val="100000"/>
              </a:lnSpc>
              <a:spcBef>
                <a:spcPct val="20000"/>
              </a:spcBef>
              <a:spcAft>
                <a:spcPct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Arial"/>
              <a:ea typeface="ＭＳ Ｐゴシック" charset="-128"/>
              <a:cs typeface="Arial"/>
            </a:endParaRPr>
          </a:p>
        </p:txBody>
      </p:sp>
      <p:cxnSp>
        <p:nvCxnSpPr>
          <p:cNvPr id="5" name="Straight Connector 4">
            <a:extLst>
              <a:ext uri="{FF2B5EF4-FFF2-40B4-BE49-F238E27FC236}">
                <a16:creationId xmlns:a16="http://schemas.microsoft.com/office/drawing/2014/main" id="{0774E873-61C6-EA3F-AB67-80764DCC9E18}"/>
              </a:ext>
            </a:extLst>
          </p:cNvPr>
          <p:cNvCxnSpPr>
            <a:cxnSpLocks/>
          </p:cNvCxnSpPr>
          <p:nvPr/>
        </p:nvCxnSpPr>
        <p:spPr>
          <a:xfrm>
            <a:off x="8019198" y="1759058"/>
            <a:ext cx="2518475" cy="4502257"/>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5909708-9922-EEBB-69D7-1768F6889A87}"/>
              </a:ext>
            </a:extLst>
          </p:cNvPr>
          <p:cNvCxnSpPr>
            <a:cxnSpLocks/>
          </p:cNvCxnSpPr>
          <p:nvPr/>
        </p:nvCxnSpPr>
        <p:spPr>
          <a:xfrm>
            <a:off x="8546140" y="1348353"/>
            <a:ext cx="2469396" cy="4259453"/>
          </a:xfrm>
          <a:prstGeom prst="line">
            <a:avLst/>
          </a:prstGeom>
        </p:spPr>
        <p:style>
          <a:lnRef idx="2">
            <a:schemeClr val="accent1"/>
          </a:lnRef>
          <a:fillRef idx="0">
            <a:schemeClr val="accent1"/>
          </a:fillRef>
          <a:effectRef idx="1">
            <a:schemeClr val="accent1"/>
          </a:effectRef>
          <a:fontRef idx="minor">
            <a:schemeClr val="tx1"/>
          </a:fontRef>
        </p:style>
      </p:cxnSp>
      <p:sp>
        <p:nvSpPr>
          <p:cNvPr id="9" name="Flowchart: Summing Junction 8">
            <a:extLst>
              <a:ext uri="{FF2B5EF4-FFF2-40B4-BE49-F238E27FC236}">
                <a16:creationId xmlns:a16="http://schemas.microsoft.com/office/drawing/2014/main" id="{8D2981B4-1F93-308C-9F56-2BFF9468FC33}"/>
              </a:ext>
            </a:extLst>
          </p:cNvPr>
          <p:cNvSpPr/>
          <p:nvPr/>
        </p:nvSpPr>
        <p:spPr>
          <a:xfrm>
            <a:off x="8503519" y="2697168"/>
            <a:ext cx="193728" cy="201942"/>
          </a:xfrm>
          <a:prstGeom prst="flowChartSummingJunction">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Flowchart: Summing Junction 9">
            <a:extLst>
              <a:ext uri="{FF2B5EF4-FFF2-40B4-BE49-F238E27FC236}">
                <a16:creationId xmlns:a16="http://schemas.microsoft.com/office/drawing/2014/main" id="{783FFB03-E288-35B5-3110-933A199C1932}"/>
              </a:ext>
            </a:extLst>
          </p:cNvPr>
          <p:cNvSpPr/>
          <p:nvPr/>
        </p:nvSpPr>
        <p:spPr>
          <a:xfrm>
            <a:off x="8779394" y="2535724"/>
            <a:ext cx="193728" cy="201942"/>
          </a:xfrm>
          <a:prstGeom prst="flowChartSummingJunction">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Flowchart: Summing Junction 10">
            <a:extLst>
              <a:ext uri="{FF2B5EF4-FFF2-40B4-BE49-F238E27FC236}">
                <a16:creationId xmlns:a16="http://schemas.microsoft.com/office/drawing/2014/main" id="{3C490BA7-EA53-10D5-4F60-290BEA5692DC}"/>
              </a:ext>
            </a:extLst>
          </p:cNvPr>
          <p:cNvSpPr/>
          <p:nvPr/>
        </p:nvSpPr>
        <p:spPr>
          <a:xfrm>
            <a:off x="9054096" y="2385289"/>
            <a:ext cx="193728" cy="201942"/>
          </a:xfrm>
          <a:prstGeom prst="flowChartSummingJunction">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tangle: Rounded Corners 11">
            <a:extLst>
              <a:ext uri="{FF2B5EF4-FFF2-40B4-BE49-F238E27FC236}">
                <a16:creationId xmlns:a16="http://schemas.microsoft.com/office/drawing/2014/main" id="{518D45EF-111A-155F-6932-902B63204476}"/>
              </a:ext>
            </a:extLst>
          </p:cNvPr>
          <p:cNvSpPr/>
          <p:nvPr/>
        </p:nvSpPr>
        <p:spPr>
          <a:xfrm rot="19789614">
            <a:off x="9164428" y="3056996"/>
            <a:ext cx="408796" cy="754450"/>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Cross 12">
            <a:extLst>
              <a:ext uri="{FF2B5EF4-FFF2-40B4-BE49-F238E27FC236}">
                <a16:creationId xmlns:a16="http://schemas.microsoft.com/office/drawing/2014/main" id="{DFECF984-2219-DE9A-F9AC-60CE73308531}"/>
              </a:ext>
            </a:extLst>
          </p:cNvPr>
          <p:cNvSpPr/>
          <p:nvPr/>
        </p:nvSpPr>
        <p:spPr>
          <a:xfrm rot="19769219">
            <a:off x="9332490" y="3246254"/>
            <a:ext cx="177091" cy="172698"/>
          </a:xfrm>
          <a:prstGeom prst="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extBox 14">
            <a:extLst>
              <a:ext uri="{FF2B5EF4-FFF2-40B4-BE49-F238E27FC236}">
                <a16:creationId xmlns:a16="http://schemas.microsoft.com/office/drawing/2014/main" id="{06A1BC18-0E67-1C42-7E21-E17A2E58F819}"/>
              </a:ext>
            </a:extLst>
          </p:cNvPr>
          <p:cNvSpPr txBox="1"/>
          <p:nvPr/>
        </p:nvSpPr>
        <p:spPr>
          <a:xfrm>
            <a:off x="6964220" y="3888513"/>
            <a:ext cx="952056" cy="276999"/>
          </a:xfrm>
          <a:prstGeom prst="rect">
            <a:avLst/>
          </a:prstGeom>
          <a:noFill/>
          <a:ln w="3175">
            <a:solidFill>
              <a:schemeClr val="accent1">
                <a:shade val="95000"/>
                <a:satMod val="105000"/>
              </a:schemeClr>
            </a:solidFill>
          </a:ln>
        </p:spPr>
        <p:txBody>
          <a:bodyPr wrap="none" rtlCol="0">
            <a:spAutoFit/>
          </a:bodyPr>
          <a:lstStyle/>
          <a:p>
            <a:r>
              <a:rPr lang="nl-NL" sz="1200" dirty="0"/>
              <a:t>Luitenant A</a:t>
            </a:r>
          </a:p>
        </p:txBody>
      </p:sp>
      <p:sp>
        <p:nvSpPr>
          <p:cNvPr id="16" name="TextBox 15">
            <a:extLst>
              <a:ext uri="{FF2B5EF4-FFF2-40B4-BE49-F238E27FC236}">
                <a16:creationId xmlns:a16="http://schemas.microsoft.com/office/drawing/2014/main" id="{555E7B83-EF92-A7DC-B501-0D1D706B6925}"/>
              </a:ext>
            </a:extLst>
          </p:cNvPr>
          <p:cNvSpPr txBox="1"/>
          <p:nvPr/>
        </p:nvSpPr>
        <p:spPr>
          <a:xfrm>
            <a:off x="8449939" y="5397089"/>
            <a:ext cx="1293944" cy="276999"/>
          </a:xfrm>
          <a:prstGeom prst="rect">
            <a:avLst/>
          </a:prstGeom>
          <a:noFill/>
          <a:ln w="3175">
            <a:solidFill>
              <a:schemeClr val="accent1">
                <a:shade val="95000"/>
                <a:satMod val="105000"/>
              </a:schemeClr>
            </a:solidFill>
          </a:ln>
        </p:spPr>
        <p:txBody>
          <a:bodyPr wrap="none" rtlCol="0">
            <a:spAutoFit/>
          </a:bodyPr>
          <a:lstStyle/>
          <a:p>
            <a:r>
              <a:rPr lang="nl-NL" sz="1200" dirty="0"/>
              <a:t>ICDC-</a:t>
            </a:r>
            <a:r>
              <a:rPr lang="nl-NL" sz="1200" dirty="0" err="1"/>
              <a:t>ers</a:t>
            </a:r>
            <a:r>
              <a:rPr lang="nl-NL" sz="1200" dirty="0"/>
              <a:t> 2 en 3</a:t>
            </a:r>
          </a:p>
        </p:txBody>
      </p:sp>
      <p:sp>
        <p:nvSpPr>
          <p:cNvPr id="17" name="TextBox 16">
            <a:extLst>
              <a:ext uri="{FF2B5EF4-FFF2-40B4-BE49-F238E27FC236}">
                <a16:creationId xmlns:a16="http://schemas.microsoft.com/office/drawing/2014/main" id="{45BD92A9-6AA5-8055-94FE-4333A1C988E0}"/>
              </a:ext>
            </a:extLst>
          </p:cNvPr>
          <p:cNvSpPr txBox="1"/>
          <p:nvPr/>
        </p:nvSpPr>
        <p:spPr>
          <a:xfrm>
            <a:off x="10923119" y="4823977"/>
            <a:ext cx="875561" cy="276999"/>
          </a:xfrm>
          <a:prstGeom prst="rect">
            <a:avLst/>
          </a:prstGeom>
          <a:noFill/>
          <a:ln w="3175">
            <a:solidFill>
              <a:schemeClr val="accent1">
                <a:shade val="95000"/>
                <a:satMod val="105000"/>
              </a:schemeClr>
            </a:solidFill>
          </a:ln>
        </p:spPr>
        <p:txBody>
          <a:bodyPr wrap="none" rtlCol="0">
            <a:spAutoFit/>
          </a:bodyPr>
          <a:lstStyle/>
          <a:p>
            <a:r>
              <a:rPr lang="nl-NL" sz="1200" dirty="0"/>
              <a:t>ICDC-er 1</a:t>
            </a:r>
          </a:p>
        </p:txBody>
      </p:sp>
      <p:cxnSp>
        <p:nvCxnSpPr>
          <p:cNvPr id="19" name="Straight Arrow Connector 18">
            <a:extLst>
              <a:ext uri="{FF2B5EF4-FFF2-40B4-BE49-F238E27FC236}">
                <a16:creationId xmlns:a16="http://schemas.microsoft.com/office/drawing/2014/main" id="{120E1E16-89A7-CEBD-CB66-9DEE7D04A938}"/>
              </a:ext>
            </a:extLst>
          </p:cNvPr>
          <p:cNvCxnSpPr/>
          <p:nvPr/>
        </p:nvCxnSpPr>
        <p:spPr>
          <a:xfrm flipV="1">
            <a:off x="8019198" y="3565236"/>
            <a:ext cx="1034898" cy="434109"/>
          </a:xfrm>
          <a:prstGeom prst="straightConnector1">
            <a:avLst/>
          </a:prstGeom>
          <a:ln w="635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C4F5556-BA71-5976-DE63-D55C7854281B}"/>
              </a:ext>
            </a:extLst>
          </p:cNvPr>
          <p:cNvCxnSpPr>
            <a:cxnSpLocks/>
          </p:cNvCxnSpPr>
          <p:nvPr/>
        </p:nvCxnSpPr>
        <p:spPr>
          <a:xfrm flipV="1">
            <a:off x="9188916" y="3653622"/>
            <a:ext cx="11490" cy="1650799"/>
          </a:xfrm>
          <a:prstGeom prst="straightConnector1">
            <a:avLst/>
          </a:prstGeom>
          <a:ln w="635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437A553-539F-042C-AACF-87AFBE90C00A}"/>
              </a:ext>
            </a:extLst>
          </p:cNvPr>
          <p:cNvCxnSpPr>
            <a:cxnSpLocks/>
          </p:cNvCxnSpPr>
          <p:nvPr/>
        </p:nvCxnSpPr>
        <p:spPr>
          <a:xfrm flipH="1" flipV="1">
            <a:off x="9755780" y="3429000"/>
            <a:ext cx="1167339" cy="1394977"/>
          </a:xfrm>
          <a:prstGeom prst="straightConnector1">
            <a:avLst/>
          </a:prstGeom>
          <a:ln w="635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6697AEF-6166-B3F9-1AE9-82D949531748}"/>
              </a:ext>
            </a:extLst>
          </p:cNvPr>
          <p:cNvSpPr txBox="1"/>
          <p:nvPr/>
        </p:nvSpPr>
        <p:spPr>
          <a:xfrm>
            <a:off x="8368143" y="3762902"/>
            <a:ext cx="341760" cy="261610"/>
          </a:xfrm>
          <a:prstGeom prst="rect">
            <a:avLst/>
          </a:prstGeom>
          <a:noFill/>
        </p:spPr>
        <p:txBody>
          <a:bodyPr wrap="none" rtlCol="0">
            <a:spAutoFit/>
          </a:bodyPr>
          <a:lstStyle/>
          <a:p>
            <a:r>
              <a:rPr lang="nl-NL" sz="1100" dirty="0"/>
              <a:t>28</a:t>
            </a:r>
          </a:p>
        </p:txBody>
      </p:sp>
      <p:sp>
        <p:nvSpPr>
          <p:cNvPr id="27" name="TextBox 26">
            <a:extLst>
              <a:ext uri="{FF2B5EF4-FFF2-40B4-BE49-F238E27FC236}">
                <a16:creationId xmlns:a16="http://schemas.microsoft.com/office/drawing/2014/main" id="{82156266-838A-7BA0-4C1B-71F7F89B848C}"/>
              </a:ext>
            </a:extLst>
          </p:cNvPr>
          <p:cNvSpPr txBox="1"/>
          <p:nvPr/>
        </p:nvSpPr>
        <p:spPr>
          <a:xfrm>
            <a:off x="8987221" y="4696399"/>
            <a:ext cx="263214" cy="261610"/>
          </a:xfrm>
          <a:prstGeom prst="rect">
            <a:avLst/>
          </a:prstGeom>
          <a:noFill/>
        </p:spPr>
        <p:txBody>
          <a:bodyPr wrap="none" rtlCol="0">
            <a:spAutoFit/>
          </a:bodyPr>
          <a:lstStyle/>
          <a:p>
            <a:r>
              <a:rPr lang="nl-NL" sz="1100" dirty="0"/>
              <a:t>?</a:t>
            </a:r>
          </a:p>
        </p:txBody>
      </p:sp>
      <p:sp>
        <p:nvSpPr>
          <p:cNvPr id="28" name="TextBox 27">
            <a:extLst>
              <a:ext uri="{FF2B5EF4-FFF2-40B4-BE49-F238E27FC236}">
                <a16:creationId xmlns:a16="http://schemas.microsoft.com/office/drawing/2014/main" id="{A1EE4165-5FDB-E3ED-4FB6-305CFC34D31E}"/>
              </a:ext>
            </a:extLst>
          </p:cNvPr>
          <p:cNvSpPr txBox="1"/>
          <p:nvPr/>
        </p:nvSpPr>
        <p:spPr>
          <a:xfrm>
            <a:off x="10459560" y="4124648"/>
            <a:ext cx="263214" cy="261610"/>
          </a:xfrm>
          <a:prstGeom prst="rect">
            <a:avLst/>
          </a:prstGeom>
          <a:noFill/>
        </p:spPr>
        <p:txBody>
          <a:bodyPr wrap="none" rtlCol="0">
            <a:spAutoFit/>
          </a:bodyPr>
          <a:lstStyle/>
          <a:p>
            <a:r>
              <a:rPr lang="nl-NL" sz="1100" dirty="0"/>
              <a:t>5</a:t>
            </a:r>
          </a:p>
        </p:txBody>
      </p:sp>
    </p:spTree>
    <p:extLst>
      <p:ext uri="{BB962C8B-B14F-4D97-AF65-F5344CB8AC3E}">
        <p14:creationId xmlns:p14="http://schemas.microsoft.com/office/powerpoint/2010/main" val="190501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t>Rb. Den Haag 7 oktober 2020, ECLI:NL:RBDHA:2020:10058</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normAutofit/>
          </a:bodyPr>
          <a:lstStyle/>
          <a:p>
            <a:pPr marL="557213" indent="-285750">
              <a:buFontTx/>
              <a:buChar char="-"/>
            </a:pPr>
            <a:r>
              <a:rPr lang="nl-NL" sz="1800" dirty="0">
                <a:solidFill>
                  <a:srgbClr val="333333"/>
                </a:solidFill>
                <a:latin typeface="Verdana" panose="020B0604030504040204" pitchFamily="34" charset="0"/>
              </a:rPr>
              <a:t>ICDC-er 1 heeft tijdens het tweede incident 5 kogels afgevuurd</a:t>
            </a:r>
          </a:p>
          <a:p>
            <a:pPr marL="557213" indent="-285750">
              <a:buFontTx/>
              <a:buChar char="-"/>
            </a:pPr>
            <a:endParaRPr lang="nl-NL" sz="1800" dirty="0">
              <a:solidFill>
                <a:srgbClr val="333333"/>
              </a:solidFill>
              <a:latin typeface="Verdana" panose="020B0604030504040204" pitchFamily="34" charset="0"/>
            </a:endParaRPr>
          </a:p>
          <a:p>
            <a:pPr marL="557213" indent="-285750" algn="l">
              <a:buFontTx/>
              <a:buChar char="-"/>
            </a:pPr>
            <a:r>
              <a:rPr lang="nl-NL" sz="1800" b="0" i="0" dirty="0">
                <a:solidFill>
                  <a:srgbClr val="333333"/>
                </a:solidFill>
                <a:effectLst/>
                <a:latin typeface="Verdana" panose="020B0604030504040204" pitchFamily="34" charset="0"/>
              </a:rPr>
              <a:t>ICDC-</a:t>
            </a:r>
            <a:r>
              <a:rPr lang="nl-NL" sz="1800" b="0" i="0" dirty="0" err="1">
                <a:solidFill>
                  <a:srgbClr val="333333"/>
                </a:solidFill>
                <a:effectLst/>
                <a:latin typeface="Verdana" panose="020B0604030504040204" pitchFamily="34" charset="0"/>
              </a:rPr>
              <a:t>ers</a:t>
            </a:r>
            <a:r>
              <a:rPr lang="nl-NL" sz="1800" b="0" i="0" dirty="0">
                <a:solidFill>
                  <a:srgbClr val="333333"/>
                </a:solidFill>
                <a:effectLst/>
                <a:latin typeface="Verdana" panose="020B0604030504040204" pitchFamily="34" charset="0"/>
              </a:rPr>
              <a:t> 2 en 3 hebben tijdens beide incidenten 12 kogels afgevuurd. </a:t>
            </a:r>
            <a:r>
              <a:rPr lang="nl-NL" sz="1800" dirty="0">
                <a:solidFill>
                  <a:srgbClr val="333333"/>
                </a:solidFill>
                <a:latin typeface="Verdana" panose="020B0604030504040204" pitchFamily="34" charset="0"/>
              </a:rPr>
              <a:t>Rechtbank bepaalt schattenderwijs dat ICDC-</a:t>
            </a:r>
            <a:r>
              <a:rPr lang="nl-NL" sz="1800" dirty="0" err="1">
                <a:solidFill>
                  <a:srgbClr val="333333"/>
                </a:solidFill>
                <a:latin typeface="Verdana" panose="020B0604030504040204" pitchFamily="34" charset="0"/>
              </a:rPr>
              <a:t>ers</a:t>
            </a:r>
            <a:r>
              <a:rPr lang="nl-NL" sz="1800" dirty="0">
                <a:solidFill>
                  <a:srgbClr val="333333"/>
                </a:solidFill>
                <a:latin typeface="Verdana" panose="020B0604030504040204" pitchFamily="34" charset="0"/>
              </a:rPr>
              <a:t> 2 en 3 bij het tweede incident 6 kogels hebben afgevuurd</a:t>
            </a:r>
          </a:p>
          <a:p>
            <a:pPr marL="557213" indent="-285750" algn="l">
              <a:buFontTx/>
              <a:buChar char="-"/>
            </a:pPr>
            <a:endParaRPr lang="nl-NL" sz="1800" dirty="0">
              <a:solidFill>
                <a:srgbClr val="333333"/>
              </a:solidFill>
              <a:latin typeface="Verdana" panose="020B0604030504040204" pitchFamily="34" charset="0"/>
            </a:endParaRPr>
          </a:p>
          <a:p>
            <a:pPr marL="557213" indent="-285750" algn="l">
              <a:buFontTx/>
              <a:buChar char="-"/>
            </a:pPr>
            <a:r>
              <a:rPr lang="nl-NL" sz="1800" dirty="0">
                <a:solidFill>
                  <a:srgbClr val="333333"/>
                </a:solidFill>
                <a:latin typeface="Verdana" panose="020B0604030504040204" pitchFamily="34" charset="0"/>
              </a:rPr>
              <a:t>Alle ICDC-</a:t>
            </a:r>
            <a:r>
              <a:rPr lang="nl-NL" sz="1800" dirty="0" err="1">
                <a:solidFill>
                  <a:srgbClr val="333333"/>
                </a:solidFill>
                <a:latin typeface="Verdana" panose="020B0604030504040204" pitchFamily="34" charset="0"/>
              </a:rPr>
              <a:t>ers</a:t>
            </a:r>
            <a:r>
              <a:rPr lang="nl-NL" sz="1800" dirty="0">
                <a:solidFill>
                  <a:srgbClr val="333333"/>
                </a:solidFill>
                <a:latin typeface="Verdana" panose="020B0604030504040204" pitchFamily="34" charset="0"/>
              </a:rPr>
              <a:t> tezamen hebben tijdens het tweede incident in totaal 11 kogels afgevuurd</a:t>
            </a:r>
          </a:p>
          <a:p>
            <a:pPr marL="557213" indent="-285750" algn="l">
              <a:buFontTx/>
              <a:buChar char="-"/>
            </a:pPr>
            <a:endParaRPr lang="nl-NL" sz="1800" dirty="0">
              <a:solidFill>
                <a:srgbClr val="333333"/>
              </a:solidFill>
              <a:latin typeface="Verdana" panose="020B0604030504040204" pitchFamily="34" charset="0"/>
            </a:endParaRPr>
          </a:p>
          <a:p>
            <a:pPr marL="557213" indent="-285750" algn="l">
              <a:buFontTx/>
              <a:buChar char="-"/>
            </a:pPr>
            <a:r>
              <a:rPr lang="nl-NL" sz="1800" dirty="0">
                <a:solidFill>
                  <a:srgbClr val="333333"/>
                </a:solidFill>
                <a:latin typeface="Verdana" panose="020B0604030504040204" pitchFamily="34" charset="0"/>
              </a:rPr>
              <a:t>Luitenant A heeft tijdens tweede incident 28 kogels afgevuurd</a:t>
            </a:r>
          </a:p>
          <a:p>
            <a:pPr marL="557213" indent="-285750" algn="l">
              <a:buFontTx/>
              <a:buChar char="-"/>
            </a:pPr>
            <a:endParaRPr lang="nl-NL" sz="1800" dirty="0">
              <a:solidFill>
                <a:srgbClr val="333333"/>
              </a:solidFill>
              <a:latin typeface="Verdana" panose="020B0604030504040204" pitchFamily="34" charset="0"/>
            </a:endParaRPr>
          </a:p>
          <a:p>
            <a:pPr marL="557213" indent="-285750" algn="l">
              <a:buFontTx/>
              <a:buChar char="-"/>
            </a:pPr>
            <a:r>
              <a:rPr lang="nl-NL" sz="1800" dirty="0">
                <a:solidFill>
                  <a:srgbClr val="333333"/>
                </a:solidFill>
                <a:latin typeface="Verdana" panose="020B0604030504040204" pitchFamily="34" charset="0"/>
              </a:rPr>
              <a:t>De kans </a:t>
            </a:r>
            <a:r>
              <a:rPr lang="nl-NL" sz="1800">
                <a:solidFill>
                  <a:srgbClr val="333333"/>
                </a:solidFill>
                <a:latin typeface="Verdana" panose="020B0604030504040204" pitchFamily="34" charset="0"/>
              </a:rPr>
              <a:t>dat het dodelijke </a:t>
            </a:r>
            <a:r>
              <a:rPr lang="nl-NL" sz="1800" dirty="0">
                <a:solidFill>
                  <a:srgbClr val="333333"/>
                </a:solidFill>
                <a:latin typeface="Verdana" panose="020B0604030504040204" pitchFamily="34" charset="0"/>
              </a:rPr>
              <a:t>schot door een ICDC-er is gelost, bedraagt 11/39 = 28%</a:t>
            </a:r>
          </a:p>
          <a:p>
            <a:pPr marL="557213" indent="-285750" algn="l">
              <a:buFontTx/>
              <a:buChar char="-"/>
            </a:pPr>
            <a:endParaRPr lang="nl-NL" sz="1800" dirty="0">
              <a:solidFill>
                <a:srgbClr val="333333"/>
              </a:solidFill>
              <a:latin typeface="Verdana" panose="020B0604030504040204" pitchFamily="34" charset="0"/>
            </a:endParaRPr>
          </a:p>
          <a:p>
            <a:pPr marL="557213" indent="-285750" algn="l">
              <a:buFontTx/>
              <a:buChar char="-"/>
            </a:pPr>
            <a:r>
              <a:rPr lang="nl-NL" sz="1800" dirty="0">
                <a:solidFill>
                  <a:srgbClr val="333333"/>
                </a:solidFill>
                <a:latin typeface="Verdana" panose="020B0604030504040204" pitchFamily="34" charset="0"/>
              </a:rPr>
              <a:t>Rechtbank rondt dit af op 30%</a:t>
            </a:r>
            <a:endParaRPr lang="nl-NL" sz="1800" dirty="0">
              <a:solidFill>
                <a:prstClr val="black"/>
              </a:solidFill>
              <a:latin typeface="Arial"/>
              <a:cs typeface="Arial"/>
            </a:endParaRPr>
          </a:p>
        </p:txBody>
      </p:sp>
    </p:spTree>
    <p:extLst>
      <p:ext uri="{BB962C8B-B14F-4D97-AF65-F5344CB8AC3E}">
        <p14:creationId xmlns:p14="http://schemas.microsoft.com/office/powerpoint/2010/main" val="314415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a:xfrm>
            <a:off x="457200" y="1442493"/>
            <a:ext cx="11125200" cy="4683671"/>
          </a:xfrm>
        </p:spPr>
        <p:txBody>
          <a:bodyPr/>
          <a:lstStyle/>
          <a:p>
            <a:pPr algn="ctr">
              <a:buClr>
                <a:srgbClr val="0078F0"/>
              </a:buClr>
            </a:pPr>
            <a:endParaRPr lang="nl-NL" sz="2800" dirty="0">
              <a:solidFill>
                <a:prstClr val="black"/>
              </a:solidFill>
              <a:latin typeface="Verdana" pitchFamily="34" charset="0"/>
            </a:endParaRPr>
          </a:p>
          <a:p>
            <a:pPr algn="ctr">
              <a:buClr>
                <a:srgbClr val="0078F0"/>
              </a:buClr>
            </a:pPr>
            <a:endParaRPr lang="nl-NL" sz="2800" dirty="0">
              <a:solidFill>
                <a:prstClr val="black"/>
              </a:solidFill>
              <a:latin typeface="Verdana" pitchFamily="34" charset="0"/>
            </a:endParaRPr>
          </a:p>
          <a:p>
            <a:pPr algn="ctr">
              <a:buClr>
                <a:srgbClr val="0078F0"/>
              </a:buClr>
            </a:pPr>
            <a:endParaRPr lang="nl-NL" sz="2800" dirty="0">
              <a:solidFill>
                <a:prstClr val="black"/>
              </a:solidFill>
              <a:latin typeface="Verdana" pitchFamily="34" charset="0"/>
            </a:endParaRPr>
          </a:p>
          <a:p>
            <a:pPr algn="ctr">
              <a:buClr>
                <a:srgbClr val="0078F0"/>
              </a:buClr>
            </a:pPr>
            <a:r>
              <a:rPr lang="nl-NL" sz="2800" dirty="0">
                <a:solidFill>
                  <a:prstClr val="black"/>
                </a:solidFill>
                <a:latin typeface="Verdana" pitchFamily="34" charset="0"/>
              </a:rPr>
              <a:t>“</a:t>
            </a:r>
            <a:r>
              <a:rPr lang="nl-NL" sz="2800" dirty="0" err="1">
                <a:solidFill>
                  <a:prstClr val="black"/>
                </a:solidFill>
                <a:latin typeface="Verdana" pitchFamily="34" charset="0"/>
              </a:rPr>
              <a:t>There</a:t>
            </a:r>
            <a:r>
              <a:rPr lang="nl-NL" sz="2800" dirty="0">
                <a:solidFill>
                  <a:prstClr val="black"/>
                </a:solidFill>
                <a:latin typeface="Verdana" pitchFamily="34" charset="0"/>
              </a:rPr>
              <a:t> are </a:t>
            </a:r>
            <a:r>
              <a:rPr lang="nl-NL" sz="2800" dirty="0" err="1">
                <a:solidFill>
                  <a:prstClr val="black"/>
                </a:solidFill>
                <a:latin typeface="Verdana" pitchFamily="34" charset="0"/>
              </a:rPr>
              <a:t>three</a:t>
            </a:r>
            <a:r>
              <a:rPr lang="nl-NL" sz="2800" dirty="0">
                <a:solidFill>
                  <a:prstClr val="black"/>
                </a:solidFill>
                <a:latin typeface="Verdana" pitchFamily="34" charset="0"/>
              </a:rPr>
              <a:t> kinds of lies: </a:t>
            </a:r>
          </a:p>
          <a:p>
            <a:pPr algn="ctr">
              <a:buClr>
                <a:srgbClr val="0078F0"/>
              </a:buClr>
            </a:pPr>
            <a:endParaRPr lang="nl-NL" sz="2800" dirty="0">
              <a:solidFill>
                <a:prstClr val="black"/>
              </a:solidFill>
              <a:latin typeface="Verdana" pitchFamily="34" charset="0"/>
            </a:endParaRPr>
          </a:p>
          <a:p>
            <a:pPr algn="ctr">
              <a:buClr>
                <a:srgbClr val="0078F0"/>
              </a:buClr>
            </a:pPr>
            <a:r>
              <a:rPr lang="nl-NL" sz="2800" dirty="0">
                <a:solidFill>
                  <a:prstClr val="black"/>
                </a:solidFill>
                <a:latin typeface="Verdana" pitchFamily="34" charset="0"/>
              </a:rPr>
              <a:t>lies, </a:t>
            </a:r>
            <a:r>
              <a:rPr lang="nl-NL" sz="2800" dirty="0" err="1">
                <a:solidFill>
                  <a:prstClr val="black"/>
                </a:solidFill>
                <a:latin typeface="Verdana" pitchFamily="34" charset="0"/>
              </a:rPr>
              <a:t>damned</a:t>
            </a:r>
            <a:r>
              <a:rPr lang="nl-NL" sz="2800" dirty="0">
                <a:solidFill>
                  <a:prstClr val="black"/>
                </a:solidFill>
                <a:latin typeface="Verdana" pitchFamily="34" charset="0"/>
              </a:rPr>
              <a:t> lies </a:t>
            </a:r>
            <a:r>
              <a:rPr lang="nl-NL" sz="2800" dirty="0" err="1">
                <a:solidFill>
                  <a:prstClr val="black"/>
                </a:solidFill>
                <a:latin typeface="Verdana" pitchFamily="34" charset="0"/>
              </a:rPr>
              <a:t>and</a:t>
            </a:r>
            <a:r>
              <a:rPr lang="nl-NL" sz="2800" dirty="0">
                <a:solidFill>
                  <a:prstClr val="black"/>
                </a:solidFill>
                <a:latin typeface="Verdana" pitchFamily="34" charset="0"/>
              </a:rPr>
              <a:t> </a:t>
            </a:r>
            <a:r>
              <a:rPr lang="nl-NL" sz="2800" dirty="0" err="1">
                <a:solidFill>
                  <a:prstClr val="black"/>
                </a:solidFill>
                <a:latin typeface="Verdana" pitchFamily="34" charset="0"/>
              </a:rPr>
              <a:t>statistics</a:t>
            </a:r>
            <a:r>
              <a:rPr lang="nl-NL" sz="2800" dirty="0">
                <a:solidFill>
                  <a:prstClr val="black"/>
                </a:solidFill>
                <a:latin typeface="Verdana" pitchFamily="34" charset="0"/>
              </a:rPr>
              <a:t>.”</a:t>
            </a:r>
          </a:p>
          <a:p>
            <a:pPr marL="614363" lvl="0" indent="-342900">
              <a:buClr>
                <a:srgbClr val="0078F0"/>
              </a:buClr>
              <a:buFontTx/>
              <a:buChar char="-"/>
            </a:pPr>
            <a:endParaRPr lang="nl-NL" sz="2000"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a:latin typeface="Arial Narrow" panose="020B0606020202030204" pitchFamily="34" charset="0"/>
              </a:rPr>
              <a:t>Benjamin </a:t>
            </a:r>
            <a:r>
              <a:rPr lang="nl-NL" sz="2800" dirty="0" err="1">
                <a:latin typeface="Arial Narrow" panose="020B0606020202030204" pitchFamily="34" charset="0"/>
              </a:rPr>
              <a:t>disraeli</a:t>
            </a:r>
            <a:r>
              <a:rPr lang="nl-NL" sz="2800" dirty="0">
                <a:latin typeface="Arial Narrow" panose="020B0606020202030204" pitchFamily="34" charset="0"/>
              </a:rPr>
              <a:t> (1804-1881)</a:t>
            </a:r>
          </a:p>
        </p:txBody>
      </p:sp>
    </p:spTree>
    <p:extLst>
      <p:ext uri="{BB962C8B-B14F-4D97-AF65-F5344CB8AC3E}">
        <p14:creationId xmlns:p14="http://schemas.microsoft.com/office/powerpoint/2010/main" val="115748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lstStyle/>
          <a:p>
            <a:pPr marL="614363" lvl="0" indent="-342900">
              <a:buClr>
                <a:srgbClr val="0078F0"/>
              </a:buClr>
              <a:buFontTx/>
              <a:buChar char="-"/>
            </a:pPr>
            <a:endParaRPr lang="nl-NL" sz="2000" dirty="0">
              <a:latin typeface="Trebuchet MS" panose="020B0603020202020204" pitchFamily="34" charset="0"/>
            </a:endParaRPr>
          </a:p>
          <a:p>
            <a:pPr marL="614363" lvl="0" indent="-342900">
              <a:buClr>
                <a:srgbClr val="0078F0"/>
              </a:buClr>
              <a:buFontTx/>
              <a:buChar char="-"/>
            </a:pPr>
            <a:r>
              <a:rPr lang="nl-NL" dirty="0">
                <a:latin typeface="Trebuchet MS" panose="020B0603020202020204" pitchFamily="34" charset="0"/>
              </a:rPr>
              <a:t>Een van de 50 kanshebbers</a:t>
            </a:r>
          </a:p>
          <a:p>
            <a:pPr marL="614363" lvl="0" indent="-342900">
              <a:buClr>
                <a:srgbClr val="0078F0"/>
              </a:buClr>
              <a:buFontTx/>
              <a:buChar char="-"/>
            </a:pPr>
            <a:endParaRPr lang="nl-NL" sz="2000" dirty="0">
              <a:latin typeface="Trebuchet MS" panose="020B0603020202020204" pitchFamily="34" charset="0"/>
            </a:endParaRPr>
          </a:p>
          <a:p>
            <a:pPr marL="614363" lvl="0" indent="-342900">
              <a:buClr>
                <a:srgbClr val="0078F0"/>
              </a:buClr>
              <a:buFontTx/>
              <a:buChar char="-"/>
            </a:pPr>
            <a:r>
              <a:rPr lang="nl-NL" dirty="0">
                <a:latin typeface="Trebuchet MS" panose="020B0603020202020204" pitchFamily="34" charset="0"/>
              </a:rPr>
              <a:t>Niet uitgenodigd voor gesprek</a:t>
            </a:r>
          </a:p>
          <a:p>
            <a:pPr marL="614363" lvl="0" indent="-342900">
              <a:buClr>
                <a:srgbClr val="0078F0"/>
              </a:buClr>
              <a:buFontTx/>
              <a:buChar char="-"/>
            </a:pPr>
            <a:endParaRPr lang="nl-NL" sz="2000" dirty="0">
              <a:latin typeface="Trebuchet MS" panose="020B0603020202020204" pitchFamily="34" charset="0"/>
            </a:endParaRPr>
          </a:p>
          <a:p>
            <a:pPr marL="614363" lvl="0" indent="-342900">
              <a:buClr>
                <a:srgbClr val="0078F0"/>
              </a:buClr>
              <a:buFontTx/>
              <a:buChar char="-"/>
            </a:pPr>
            <a:r>
              <a:rPr lang="nl-NL" dirty="0">
                <a:latin typeface="Trebuchet MS" panose="020B0603020202020204" pitchFamily="34" charset="0"/>
              </a:rPr>
              <a:t>Geen kans op prijs</a:t>
            </a:r>
          </a:p>
          <a:p>
            <a:pPr marL="614363" lvl="0" indent="-342900">
              <a:buClr>
                <a:srgbClr val="0078F0"/>
              </a:buClr>
              <a:buFontTx/>
              <a:buChar char="-"/>
            </a:pPr>
            <a:endParaRPr lang="nl-NL" sz="2000" dirty="0">
              <a:latin typeface="Trebuchet MS" panose="020B0603020202020204" pitchFamily="34" charset="0"/>
            </a:endParaRPr>
          </a:p>
          <a:p>
            <a:pPr marL="614363" lvl="0" indent="-342900">
              <a:buClr>
                <a:srgbClr val="0078F0"/>
              </a:buClr>
              <a:buFontTx/>
              <a:buChar char="-"/>
            </a:pPr>
            <a:r>
              <a:rPr lang="nl-NL" dirty="0">
                <a:latin typeface="Trebuchet MS" panose="020B0603020202020204" pitchFamily="34" charset="0"/>
              </a:rPr>
              <a:t>Verlies van een kans?</a:t>
            </a:r>
            <a:endParaRPr lang="nl-NL" sz="2000"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a:latin typeface="Arial Narrow" panose="020B0606020202030204" pitchFamily="34" charset="0"/>
              </a:rPr>
              <a:t>Casus I - </a:t>
            </a:r>
            <a:r>
              <a:rPr lang="nl-NL" sz="2800" dirty="0" err="1">
                <a:latin typeface="Arial Narrow" panose="020B0606020202030204" pitchFamily="34" charset="0"/>
              </a:rPr>
              <a:t>Chaplin</a:t>
            </a:r>
            <a:r>
              <a:rPr lang="nl-NL" sz="2800" dirty="0">
                <a:latin typeface="Arial Narrow" panose="020B0606020202030204" pitchFamily="34" charset="0"/>
              </a:rPr>
              <a:t> v. Hicks 2 </a:t>
            </a:r>
            <a:r>
              <a:rPr lang="nl-NL" sz="2800" dirty="0" err="1">
                <a:latin typeface="Arial Narrow" panose="020B0606020202030204" pitchFamily="34" charset="0"/>
              </a:rPr>
              <a:t>K.B.</a:t>
            </a:r>
            <a:r>
              <a:rPr lang="nl-NL" sz="2800" dirty="0">
                <a:latin typeface="Arial Narrow" panose="020B0606020202030204" pitchFamily="34" charset="0"/>
              </a:rPr>
              <a:t> 786 (1911)</a:t>
            </a:r>
          </a:p>
        </p:txBody>
      </p:sp>
      <p:pic>
        <p:nvPicPr>
          <p:cNvPr id="6" name="Picture 5">
            <a:extLst>
              <a:ext uri="{FF2B5EF4-FFF2-40B4-BE49-F238E27FC236}">
                <a16:creationId xmlns:a16="http://schemas.microsoft.com/office/drawing/2014/main" id="{01923862-9F08-E603-24C9-EA7700AA6F7A}"/>
              </a:ext>
            </a:extLst>
          </p:cNvPr>
          <p:cNvPicPr>
            <a:picLocks noChangeAspect="1"/>
          </p:cNvPicPr>
          <p:nvPr/>
        </p:nvPicPr>
        <p:blipFill>
          <a:blip r:embed="rId2"/>
          <a:stretch>
            <a:fillRect/>
          </a:stretch>
        </p:blipFill>
        <p:spPr>
          <a:xfrm>
            <a:off x="6650721" y="1965833"/>
            <a:ext cx="3761558" cy="2926334"/>
          </a:xfrm>
          <a:prstGeom prst="rect">
            <a:avLst/>
          </a:prstGeom>
        </p:spPr>
      </p:pic>
    </p:spTree>
    <p:extLst>
      <p:ext uri="{BB962C8B-B14F-4D97-AF65-F5344CB8AC3E}">
        <p14:creationId xmlns:p14="http://schemas.microsoft.com/office/powerpoint/2010/main" val="358436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lstStyle/>
          <a:p>
            <a:pPr marL="614363" lvl="0" indent="-342900">
              <a:buClr>
                <a:srgbClr val="0078F0"/>
              </a:buClr>
              <a:buFontTx/>
              <a:buChar char="-"/>
            </a:pPr>
            <a:endParaRPr lang="nl-NL" sz="2000" dirty="0">
              <a:latin typeface="Trebuchet MS" panose="020B0603020202020204" pitchFamily="34" charset="0"/>
            </a:endParaRPr>
          </a:p>
          <a:p>
            <a:pPr marL="614363" lvl="0" indent="-342900">
              <a:buClr>
                <a:srgbClr val="0078F0"/>
              </a:buClr>
              <a:buFontTx/>
              <a:buChar char="-"/>
            </a:pPr>
            <a:r>
              <a:rPr lang="nl-NL" dirty="0">
                <a:latin typeface="Trebuchet MS" panose="020B0603020202020204" pitchFamily="34" charset="0"/>
              </a:rPr>
              <a:t>10 regio’s</a:t>
            </a:r>
          </a:p>
          <a:p>
            <a:pPr marL="614363" lvl="0" indent="-342900">
              <a:buClr>
                <a:srgbClr val="0078F0"/>
              </a:buClr>
              <a:buFontTx/>
              <a:buChar char="-"/>
            </a:pPr>
            <a:endParaRPr lang="nl-NL" sz="2000" dirty="0">
              <a:latin typeface="Trebuchet MS" panose="020B0603020202020204" pitchFamily="34" charset="0"/>
            </a:endParaRPr>
          </a:p>
          <a:p>
            <a:pPr marL="614363" lvl="0" indent="-342900">
              <a:buClr>
                <a:srgbClr val="0078F0"/>
              </a:buClr>
              <a:buFontTx/>
              <a:buChar char="-"/>
            </a:pPr>
            <a:r>
              <a:rPr lang="nl-NL" sz="2000" dirty="0">
                <a:latin typeface="Trebuchet MS" panose="020B0603020202020204" pitchFamily="34" charset="0"/>
              </a:rPr>
              <a:t>Top 5 uit iedere regio uitgenodigd</a:t>
            </a:r>
          </a:p>
          <a:p>
            <a:pPr marL="614363" lvl="0" indent="-342900">
              <a:buClr>
                <a:srgbClr val="0078F0"/>
              </a:buClr>
              <a:buFontTx/>
              <a:buChar char="-"/>
            </a:pPr>
            <a:endParaRPr lang="nl-NL" dirty="0">
              <a:latin typeface="Trebuchet MS" panose="020B0603020202020204" pitchFamily="34" charset="0"/>
            </a:endParaRPr>
          </a:p>
          <a:p>
            <a:pPr marL="614363" lvl="0" indent="-342900">
              <a:buClr>
                <a:srgbClr val="0078F0"/>
              </a:buClr>
              <a:buFontTx/>
              <a:buChar char="-"/>
            </a:pPr>
            <a:r>
              <a:rPr lang="nl-NL" sz="2000" dirty="0">
                <a:latin typeface="Trebuchet MS" panose="020B0603020202020204" pitchFamily="34" charset="0"/>
              </a:rPr>
              <a:t>Plaats 1 t/m 4: 	GBP 780,- per jaar</a:t>
            </a:r>
          </a:p>
          <a:p>
            <a:pPr marL="614363" lvl="0" indent="-342900">
              <a:buClr>
                <a:srgbClr val="0078F0"/>
              </a:buClr>
              <a:buFontTx/>
              <a:buChar char="-"/>
            </a:pPr>
            <a:r>
              <a:rPr lang="nl-NL" dirty="0">
                <a:latin typeface="Trebuchet MS" panose="020B0603020202020204" pitchFamily="34" charset="0"/>
              </a:rPr>
              <a:t>Plaats 5 t/m 8: 	GBP 624,- per jaar</a:t>
            </a:r>
          </a:p>
          <a:p>
            <a:pPr marL="614363" lvl="0" indent="-342900">
              <a:buClr>
                <a:srgbClr val="0078F0"/>
              </a:buClr>
              <a:buFontTx/>
              <a:buChar char="-"/>
            </a:pPr>
            <a:r>
              <a:rPr lang="nl-NL" sz="2000" dirty="0">
                <a:latin typeface="Trebuchet MS" panose="020B0603020202020204" pitchFamily="34" charset="0"/>
              </a:rPr>
              <a:t>Plaats 9 t/m 12: 	GBP 468,- per jaar</a:t>
            </a:r>
          </a:p>
          <a:p>
            <a:pPr marL="614363" lvl="0" indent="-342900">
              <a:buClr>
                <a:srgbClr val="0078F0"/>
              </a:buClr>
              <a:buFontTx/>
              <a:buChar char="-"/>
            </a:pPr>
            <a:endParaRPr lang="nl-NL" dirty="0">
              <a:latin typeface="Trebuchet MS" panose="020B0603020202020204" pitchFamily="34" charset="0"/>
            </a:endParaRPr>
          </a:p>
          <a:p>
            <a:pPr marL="614363" lvl="0" indent="-342900">
              <a:buClr>
                <a:srgbClr val="0078F0"/>
              </a:buClr>
              <a:buFontTx/>
              <a:buChar char="-"/>
            </a:pPr>
            <a:r>
              <a:rPr lang="nl-NL" sz="2000" dirty="0">
                <a:latin typeface="Trebuchet MS" panose="020B0603020202020204" pitchFamily="34" charset="0"/>
              </a:rPr>
              <a:t>Omvang verloren kans?</a:t>
            </a: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err="1">
                <a:latin typeface="Arial Narrow" panose="020B0606020202030204" pitchFamily="34" charset="0"/>
              </a:rPr>
              <a:t>Chaplin</a:t>
            </a:r>
            <a:r>
              <a:rPr lang="nl-NL" sz="2800" dirty="0">
                <a:latin typeface="Arial Narrow" panose="020B0606020202030204" pitchFamily="34" charset="0"/>
              </a:rPr>
              <a:t> v. Hicks 2 </a:t>
            </a:r>
            <a:r>
              <a:rPr lang="nl-NL" sz="2800" dirty="0" err="1">
                <a:latin typeface="Arial Narrow" panose="020B0606020202030204" pitchFamily="34" charset="0"/>
              </a:rPr>
              <a:t>K.B.</a:t>
            </a:r>
            <a:r>
              <a:rPr lang="nl-NL" sz="2800" dirty="0">
                <a:latin typeface="Arial Narrow" panose="020B0606020202030204" pitchFamily="34" charset="0"/>
              </a:rPr>
              <a:t> 786 (1911)</a:t>
            </a:r>
          </a:p>
        </p:txBody>
      </p:sp>
      <p:pic>
        <p:nvPicPr>
          <p:cNvPr id="6" name="Picture 5">
            <a:extLst>
              <a:ext uri="{FF2B5EF4-FFF2-40B4-BE49-F238E27FC236}">
                <a16:creationId xmlns:a16="http://schemas.microsoft.com/office/drawing/2014/main" id="{01923862-9F08-E603-24C9-EA7700AA6F7A}"/>
              </a:ext>
            </a:extLst>
          </p:cNvPr>
          <p:cNvPicPr>
            <a:picLocks noChangeAspect="1"/>
          </p:cNvPicPr>
          <p:nvPr/>
        </p:nvPicPr>
        <p:blipFill>
          <a:blip r:embed="rId2"/>
          <a:stretch>
            <a:fillRect/>
          </a:stretch>
        </p:blipFill>
        <p:spPr>
          <a:xfrm>
            <a:off x="6666218" y="1965833"/>
            <a:ext cx="3761558" cy="2926334"/>
          </a:xfrm>
          <a:prstGeom prst="rect">
            <a:avLst/>
          </a:prstGeom>
        </p:spPr>
      </p:pic>
    </p:spTree>
    <p:extLst>
      <p:ext uri="{BB962C8B-B14F-4D97-AF65-F5344CB8AC3E}">
        <p14:creationId xmlns:p14="http://schemas.microsoft.com/office/powerpoint/2010/main" val="155472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a:xfrm>
            <a:off x="609600" y="1357254"/>
            <a:ext cx="10972800" cy="4683671"/>
          </a:xfrm>
        </p:spPr>
        <p:txBody>
          <a:bodyPr>
            <a:norm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nl-NL" altLang="nl-NL" sz="2000" b="0" i="0" strike="noStrike" kern="1200" cap="none" spc="0" normalizeH="0" baseline="0" noProof="0" dirty="0">
              <a:ln>
                <a:noFill/>
              </a:ln>
              <a:solidFill>
                <a:srgbClr val="000066"/>
              </a:solidFill>
              <a:effectLst/>
              <a:uLnTx/>
              <a:uFillTx/>
              <a:latin typeface="Calibri" panose="020F0502020204030204" pitchFamily="34"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nl-NL" altLang="nl-NL" u="sng" dirty="0">
              <a:solidFill>
                <a:srgbClr val="000066"/>
              </a:solidFill>
              <a:latin typeface="Calibri" panose="020F0502020204030204" pitchFamily="34"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strike="noStrike" kern="1200" cap="none" spc="0" normalizeH="0" baseline="0" noProof="0" dirty="0">
                <a:ln>
                  <a:noFill/>
                </a:ln>
                <a:solidFill>
                  <a:srgbClr val="000066"/>
                </a:solidFill>
                <a:effectLst/>
                <a:uLnTx/>
                <a:uFillTx/>
                <a:latin typeface="Calibri" panose="020F0502020204030204" pitchFamily="34" charset="0"/>
                <a:ea typeface="+mn-ea"/>
                <a:cs typeface="Arial"/>
              </a:rPr>
              <a:t>	</a:t>
            </a:r>
            <a:r>
              <a:rPr kumimoji="0" lang="nl-NL" altLang="nl-NL" sz="2000" b="0" i="0" u="sng" strike="noStrike" kern="1200" cap="none" spc="0" normalizeH="0" baseline="0" noProof="0" dirty="0">
                <a:ln>
                  <a:noFill/>
                </a:ln>
                <a:effectLst/>
                <a:uLnTx/>
                <a:uFillTx/>
                <a:latin typeface="Calibri" panose="020F0502020204030204" pitchFamily="34" charset="0"/>
                <a:ea typeface="+mn-ea"/>
                <a:cs typeface="Arial"/>
              </a:rPr>
              <a:t>Kansberekening:</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4/50 x GBP 780,-  = GBP 62,-</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4/50 x GBP 624.-	= GBP 50,-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4/50 x GBP 468,-	= GBP 38,-</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38/50 x GBP 0,-	= GBP 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a:t>
            </a:r>
            <a:r>
              <a:rPr kumimoji="0" lang="nl-NL" altLang="nl-NL" sz="2000" b="0" i="0" u="none" strike="noStrike" kern="1200" cap="none" spc="0" normalizeH="0" baseline="0" noProof="0" dirty="0" err="1">
                <a:ln>
                  <a:noFill/>
                </a:ln>
                <a:effectLst/>
                <a:uLnTx/>
                <a:uFillTx/>
                <a:latin typeface="Calibri" panose="020F0502020204030204" pitchFamily="34" charset="0"/>
                <a:ea typeface="+mn-ea"/>
                <a:cs typeface="Arial"/>
              </a:rPr>
              <a:t>Kansverlies</a:t>
            </a: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GBP 150,-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a:t>
            </a:r>
            <a:endParaRPr lang="nl-NL" sz="2000"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err="1">
                <a:latin typeface="Arial Narrow" panose="020B0606020202030204" pitchFamily="34" charset="0"/>
              </a:rPr>
              <a:t>Chaplin</a:t>
            </a:r>
            <a:r>
              <a:rPr lang="nl-NL" sz="2800" dirty="0">
                <a:latin typeface="Arial Narrow" panose="020B0606020202030204" pitchFamily="34" charset="0"/>
              </a:rPr>
              <a:t> v. Hicks 2 </a:t>
            </a:r>
            <a:r>
              <a:rPr lang="nl-NL" sz="2800" dirty="0" err="1">
                <a:latin typeface="Arial Narrow" panose="020B0606020202030204" pitchFamily="34" charset="0"/>
              </a:rPr>
              <a:t>K.B.</a:t>
            </a:r>
            <a:r>
              <a:rPr lang="nl-NL" sz="2800" dirty="0">
                <a:latin typeface="Arial Narrow" panose="020B0606020202030204" pitchFamily="34" charset="0"/>
              </a:rPr>
              <a:t> 786 (1911)</a:t>
            </a:r>
          </a:p>
        </p:txBody>
      </p:sp>
      <p:pic>
        <p:nvPicPr>
          <p:cNvPr id="6" name="Picture 5">
            <a:extLst>
              <a:ext uri="{FF2B5EF4-FFF2-40B4-BE49-F238E27FC236}">
                <a16:creationId xmlns:a16="http://schemas.microsoft.com/office/drawing/2014/main" id="{01923862-9F08-E603-24C9-EA7700AA6F7A}"/>
              </a:ext>
            </a:extLst>
          </p:cNvPr>
          <p:cNvPicPr>
            <a:picLocks noChangeAspect="1"/>
          </p:cNvPicPr>
          <p:nvPr/>
        </p:nvPicPr>
        <p:blipFill>
          <a:blip r:embed="rId2"/>
          <a:stretch>
            <a:fillRect/>
          </a:stretch>
        </p:blipFill>
        <p:spPr>
          <a:xfrm>
            <a:off x="6666219" y="1965833"/>
            <a:ext cx="3761558" cy="2926334"/>
          </a:xfrm>
          <a:prstGeom prst="rect">
            <a:avLst/>
          </a:prstGeom>
        </p:spPr>
      </p:pic>
    </p:spTree>
    <p:extLst>
      <p:ext uri="{BB962C8B-B14F-4D97-AF65-F5344CB8AC3E}">
        <p14:creationId xmlns:p14="http://schemas.microsoft.com/office/powerpoint/2010/main" val="318890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normAutofit lnSpcReduction="10000"/>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nl-NL" altLang="nl-NL" sz="2000" b="0" i="0" strike="noStrike" kern="1200" cap="none" spc="0" normalizeH="0" baseline="0" noProof="0" dirty="0">
              <a:ln>
                <a:noFill/>
              </a:ln>
              <a:solidFill>
                <a:srgbClr val="000066"/>
              </a:solidFill>
              <a:effectLst/>
              <a:uLnTx/>
              <a:uFillTx/>
              <a:latin typeface="Calibri" panose="020F0502020204030204" pitchFamily="34"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nl-NL" altLang="nl-NL" u="sng" dirty="0">
              <a:solidFill>
                <a:srgbClr val="000066"/>
              </a:solidFill>
              <a:latin typeface="Calibri" panose="020F0502020204030204" pitchFamily="34"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strike="noStrike" kern="1200" cap="none" spc="0" normalizeH="0" baseline="0" noProof="0" dirty="0">
                <a:ln>
                  <a:noFill/>
                </a:ln>
                <a:solidFill>
                  <a:srgbClr val="000066"/>
                </a:solidFill>
                <a:effectLst/>
                <a:uLnTx/>
                <a:uFillTx/>
                <a:latin typeface="Calibri" panose="020F0502020204030204" pitchFamily="34" charset="0"/>
                <a:ea typeface="+mn-ea"/>
                <a:cs typeface="Arial"/>
              </a:rPr>
              <a:t>	</a:t>
            </a:r>
            <a:r>
              <a:rPr kumimoji="0" lang="nl-NL" altLang="nl-NL" sz="2000" b="0" i="0" u="sng" strike="noStrike" kern="1200" cap="none" spc="0" normalizeH="0" baseline="0" noProof="0" dirty="0">
                <a:ln>
                  <a:noFill/>
                </a:ln>
                <a:effectLst/>
                <a:uLnTx/>
                <a:uFillTx/>
                <a:latin typeface="Calibri" panose="020F0502020204030204" pitchFamily="34" charset="0"/>
                <a:ea typeface="+mn-ea"/>
                <a:cs typeface="Arial"/>
              </a:rPr>
              <a:t>Kansberekening:</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4/50 x GBP 780,-  = GBP 62,-</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4/50 x GBP 624.-	= GBP 50,-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4/50 x GBP 468,-	= GBP 38,-</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38/50 x GBP 0,-	= GBP 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a:t>
            </a:r>
            <a:r>
              <a:rPr kumimoji="0" lang="nl-NL" altLang="nl-NL" sz="2000" b="0" i="0" u="none" strike="noStrike" kern="1200" cap="none" spc="0" normalizeH="0" baseline="0" noProof="0" dirty="0" err="1">
                <a:ln>
                  <a:noFill/>
                </a:ln>
                <a:effectLst/>
                <a:uLnTx/>
                <a:uFillTx/>
                <a:latin typeface="Calibri" panose="020F0502020204030204" pitchFamily="34" charset="0"/>
                <a:ea typeface="+mn-ea"/>
                <a:cs typeface="Arial"/>
              </a:rPr>
              <a:t>Kansverlies</a:t>
            </a: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GBP 150,-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Maar:</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nl-NL" altLang="nl-NL" dirty="0">
                <a:latin typeface="Calibri" panose="020F0502020204030204" pitchFamily="34" charset="0"/>
                <a:ea typeface="+mn-ea"/>
                <a:cs typeface="Arial"/>
              </a:rPr>
              <a:t>	- Eva </a:t>
            </a:r>
            <a:r>
              <a:rPr lang="nl-NL" altLang="nl-NL" dirty="0" err="1">
                <a:latin typeface="Calibri" panose="020F0502020204030204" pitchFamily="34" charset="0"/>
                <a:ea typeface="+mn-ea"/>
                <a:cs typeface="Arial"/>
              </a:rPr>
              <a:t>Chaplin</a:t>
            </a:r>
            <a:r>
              <a:rPr lang="nl-NL" altLang="nl-NL" dirty="0">
                <a:latin typeface="Calibri" panose="020F0502020204030204" pitchFamily="34" charset="0"/>
                <a:ea typeface="+mn-ea"/>
                <a:cs typeface="Arial"/>
              </a:rPr>
              <a:t> was winnares in regio London</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rPr>
              <a:t>	- London was veruit grootste regio</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nl-NL" altLang="nl-NL" dirty="0">
                <a:latin typeface="Calibri" panose="020F0502020204030204" pitchFamily="34" charset="0"/>
                <a:ea typeface="+mn-ea"/>
                <a:cs typeface="Arial"/>
              </a:rPr>
              <a:t>	- Eva </a:t>
            </a:r>
            <a:r>
              <a:rPr lang="nl-NL" altLang="nl-NL" dirty="0" err="1">
                <a:latin typeface="Calibri" panose="020F0502020204030204" pitchFamily="34" charset="0"/>
                <a:ea typeface="+mn-ea"/>
                <a:cs typeface="Arial"/>
              </a:rPr>
              <a:t>Chaplin</a:t>
            </a:r>
            <a:r>
              <a:rPr lang="nl-NL" altLang="nl-NL" dirty="0">
                <a:latin typeface="Calibri" panose="020F0502020204030204" pitchFamily="34" charset="0"/>
                <a:ea typeface="+mn-ea"/>
                <a:cs typeface="Arial"/>
              </a:rPr>
              <a:t> was ervaren actrice</a:t>
            </a:r>
            <a:endParaRPr kumimoji="0" lang="nl-NL" altLang="nl-NL" sz="2000" b="0" i="0" u="none" strike="noStrike" kern="1200" cap="none" spc="0" normalizeH="0" baseline="0" noProof="0" dirty="0">
              <a:ln>
                <a:noFill/>
              </a:ln>
              <a:effectLst/>
              <a:uLnTx/>
              <a:uFillTx/>
              <a:latin typeface="Calibri" panose="020F0502020204030204" pitchFamily="34" charset="0"/>
              <a:ea typeface="+mn-ea"/>
              <a:cs typeface="Arial"/>
            </a:endParaRPr>
          </a:p>
          <a:p>
            <a:pPr marL="614363" lvl="0" indent="-342900">
              <a:buClr>
                <a:srgbClr val="0078F0"/>
              </a:buClr>
              <a:buFontTx/>
              <a:buChar char="-"/>
            </a:pPr>
            <a:endParaRPr lang="nl-NL" sz="2000" dirty="0">
              <a:latin typeface="Trebuchet MS" panose="020B0603020202020204" pitchFamily="34" charset="0"/>
            </a:endParaRPr>
          </a:p>
        </p:txBody>
      </p:sp>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err="1">
                <a:latin typeface="Arial Narrow" panose="020B0606020202030204" pitchFamily="34" charset="0"/>
              </a:rPr>
              <a:t>Chaplin</a:t>
            </a:r>
            <a:r>
              <a:rPr lang="nl-NL" sz="2800" dirty="0">
                <a:latin typeface="Arial Narrow" panose="020B0606020202030204" pitchFamily="34" charset="0"/>
              </a:rPr>
              <a:t> v. Hicks 2 </a:t>
            </a:r>
            <a:r>
              <a:rPr lang="nl-NL" sz="2800" dirty="0" err="1">
                <a:latin typeface="Arial Narrow" panose="020B0606020202030204" pitchFamily="34" charset="0"/>
              </a:rPr>
              <a:t>K.B.</a:t>
            </a:r>
            <a:r>
              <a:rPr lang="nl-NL" sz="2800" dirty="0">
                <a:latin typeface="Arial Narrow" panose="020B0606020202030204" pitchFamily="34" charset="0"/>
              </a:rPr>
              <a:t> 786 (1911)</a:t>
            </a:r>
          </a:p>
        </p:txBody>
      </p:sp>
      <p:pic>
        <p:nvPicPr>
          <p:cNvPr id="6" name="Picture 5">
            <a:extLst>
              <a:ext uri="{FF2B5EF4-FFF2-40B4-BE49-F238E27FC236}">
                <a16:creationId xmlns:a16="http://schemas.microsoft.com/office/drawing/2014/main" id="{01923862-9F08-E603-24C9-EA7700AA6F7A}"/>
              </a:ext>
            </a:extLst>
          </p:cNvPr>
          <p:cNvPicPr>
            <a:picLocks noChangeAspect="1"/>
          </p:cNvPicPr>
          <p:nvPr/>
        </p:nvPicPr>
        <p:blipFill>
          <a:blip r:embed="rId2"/>
          <a:stretch>
            <a:fillRect/>
          </a:stretch>
        </p:blipFill>
        <p:spPr>
          <a:xfrm>
            <a:off x="6666219" y="1965833"/>
            <a:ext cx="3761558" cy="2926334"/>
          </a:xfrm>
          <a:prstGeom prst="rect">
            <a:avLst/>
          </a:prstGeom>
        </p:spPr>
      </p:pic>
    </p:spTree>
    <p:extLst>
      <p:ext uri="{BB962C8B-B14F-4D97-AF65-F5344CB8AC3E}">
        <p14:creationId xmlns:p14="http://schemas.microsoft.com/office/powerpoint/2010/main" val="130674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CCEC-2251-8251-57E8-36A476857A5B}"/>
              </a:ext>
            </a:extLst>
          </p:cNvPr>
          <p:cNvSpPr>
            <a:spLocks noGrp="1"/>
          </p:cNvSpPr>
          <p:nvPr>
            <p:ph type="title"/>
          </p:nvPr>
        </p:nvSpPr>
        <p:spPr/>
        <p:txBody>
          <a:bodyPr/>
          <a:lstStyle/>
          <a:p>
            <a:r>
              <a:rPr lang="nl-NL" dirty="0">
                <a:latin typeface="Arial Narrow" panose="020B0606020202030204" pitchFamily="34" charset="0"/>
                <a:ea typeface="Verdana" panose="020B0604030504040204" pitchFamily="34" charset="0"/>
              </a:rPr>
              <a:t>Casus II - Hof den haag 28 april 2009, ECLI:NL:GHSGR:2009:BI4768</a:t>
            </a:r>
          </a:p>
        </p:txBody>
      </p:sp>
      <p:sp>
        <p:nvSpPr>
          <p:cNvPr id="3" name="Content Placeholder 2">
            <a:extLst>
              <a:ext uri="{FF2B5EF4-FFF2-40B4-BE49-F238E27FC236}">
                <a16:creationId xmlns:a16="http://schemas.microsoft.com/office/drawing/2014/main" id="{C1AEF58A-2822-4B6F-6124-CB6808F48151}"/>
              </a:ext>
            </a:extLst>
          </p:cNvPr>
          <p:cNvSpPr>
            <a:spLocks noGrp="1"/>
          </p:cNvSpPr>
          <p:nvPr>
            <p:ph idx="1"/>
          </p:nvPr>
        </p:nvSpPr>
        <p:spPr/>
        <p:txBody>
          <a:bodyPr>
            <a:normAutofit lnSpcReduction="10000"/>
          </a:bodyPr>
          <a:lstStyle/>
          <a:p>
            <a:pPr marL="614363" lvl="0" indent="-342900">
              <a:buClr>
                <a:srgbClr val="0078F0"/>
              </a:buClr>
              <a:buFontTx/>
              <a:buChar char="-"/>
            </a:pPr>
            <a:endParaRPr lang="nl-NL" sz="2000" dirty="0">
              <a:latin typeface="Arial Narrow" panose="020B0606020202030204" pitchFamily="34" charset="0"/>
            </a:endParaRPr>
          </a:p>
          <a:p>
            <a:pPr marL="614363" lvl="0" indent="-342900">
              <a:buClr>
                <a:srgbClr val="0078F0"/>
              </a:buClr>
              <a:buFontTx/>
              <a:buChar char="-"/>
            </a:pPr>
            <a:r>
              <a:rPr lang="nl-NL" sz="2000" dirty="0">
                <a:latin typeface="Trebuchet MS" panose="020B0603020202020204" pitchFamily="34" charset="0"/>
              </a:rPr>
              <a:t>Zwangere vrouw met verhoogde bloeddruk</a:t>
            </a:r>
          </a:p>
          <a:p>
            <a:pPr marL="614363" lvl="0" indent="-342900">
              <a:buClr>
                <a:srgbClr val="0078F0"/>
              </a:buClr>
              <a:buFontTx/>
              <a:buChar char="-"/>
            </a:pPr>
            <a:endParaRPr lang="nl-NL" dirty="0">
              <a:latin typeface="Trebuchet MS" panose="020B0603020202020204" pitchFamily="34" charset="0"/>
            </a:endParaRPr>
          </a:p>
          <a:p>
            <a:pPr marL="614363" lvl="0" indent="-342900">
              <a:buClr>
                <a:srgbClr val="0078F0"/>
              </a:buClr>
              <a:buFontTx/>
              <a:buChar char="-"/>
            </a:pPr>
            <a:r>
              <a:rPr lang="nl-NL" sz="2000" dirty="0">
                <a:latin typeface="Trebuchet MS" panose="020B0603020202020204" pitchFamily="34" charset="0"/>
              </a:rPr>
              <a:t>Protocol: toediening antihypertensiva</a:t>
            </a:r>
          </a:p>
          <a:p>
            <a:pPr marL="742950" marR="0" lvl="1" indent="-285750" algn="l" defTabSz="914400" rtl="0" eaLnBrk="0" fontAlgn="base" latinLnBrk="0" hangingPunct="0">
              <a:lnSpc>
                <a:spcPct val="100000"/>
              </a:lnSpc>
              <a:spcBef>
                <a:spcPct val="20000"/>
              </a:spcBef>
              <a:spcAft>
                <a:spcPct val="0"/>
              </a:spcAft>
              <a:buClr>
                <a:srgbClr val="0078F0"/>
              </a:buClr>
              <a:buSzPct val="70000"/>
              <a:buFontTx/>
              <a:buChar char="-"/>
              <a:tabLst/>
              <a:defRPr/>
            </a:pPr>
            <a:r>
              <a:rPr kumimoji="0" lang="nl-NL" sz="1300" b="0" i="0" u="none" strike="noStrike" kern="0" cap="none" spc="0" normalizeH="0" baseline="0" noProof="0" dirty="0">
                <a:ln>
                  <a:noFill/>
                </a:ln>
                <a:solidFill>
                  <a:srgbClr val="FF0000"/>
                </a:solidFill>
                <a:effectLst/>
                <a:uLnTx/>
                <a:uFillTx/>
                <a:latin typeface="Trebuchet MS" panose="020B0603020202020204" pitchFamily="34" charset="0"/>
                <a:cs typeface="Arial"/>
              </a:rPr>
              <a:t>Kans op hersenbloeding 0,007175</a:t>
            </a:r>
          </a:p>
          <a:p>
            <a:pPr marL="614363" lvl="0" indent="-342900">
              <a:buClr>
                <a:srgbClr val="0078F0"/>
              </a:buClr>
              <a:buFontTx/>
              <a:buChar char="-"/>
            </a:pPr>
            <a:endParaRPr lang="nl-NL" dirty="0">
              <a:latin typeface="Trebuchet MS" panose="020B0603020202020204" pitchFamily="34" charset="0"/>
            </a:endParaRPr>
          </a:p>
          <a:p>
            <a:pPr marL="614363" lvl="0" indent="-342900">
              <a:buClr>
                <a:srgbClr val="0078F0"/>
              </a:buClr>
              <a:buFontTx/>
              <a:buChar char="-"/>
            </a:pPr>
            <a:r>
              <a:rPr lang="nl-NL" sz="2000" dirty="0">
                <a:latin typeface="Trebuchet MS" panose="020B0603020202020204" pitchFamily="34" charset="0"/>
              </a:rPr>
              <a:t>Gynaecoloog verzuimt toediening</a:t>
            </a:r>
          </a:p>
          <a:p>
            <a:pPr marL="742950" marR="0" lvl="1" indent="-285750" algn="l" defTabSz="914400" rtl="0" eaLnBrk="0" fontAlgn="base" latinLnBrk="0" hangingPunct="0">
              <a:lnSpc>
                <a:spcPct val="100000"/>
              </a:lnSpc>
              <a:spcBef>
                <a:spcPct val="20000"/>
              </a:spcBef>
              <a:spcAft>
                <a:spcPct val="0"/>
              </a:spcAft>
              <a:buClr>
                <a:srgbClr val="0078F0"/>
              </a:buClr>
              <a:buSzPct val="70000"/>
              <a:buFontTx/>
              <a:buChar char="-"/>
              <a:tabLst/>
              <a:defRPr/>
            </a:pPr>
            <a:r>
              <a:rPr kumimoji="0" lang="nl-NL" sz="1300" b="0" i="0" u="none" strike="noStrike" kern="0" cap="none" spc="0" normalizeH="0" baseline="0" noProof="0" dirty="0">
                <a:ln>
                  <a:noFill/>
                </a:ln>
                <a:solidFill>
                  <a:srgbClr val="FF0000"/>
                </a:solidFill>
                <a:effectLst/>
                <a:uLnTx/>
                <a:uFillTx/>
                <a:latin typeface="Trebuchet MS" panose="020B0603020202020204" pitchFamily="34" charset="0"/>
                <a:cs typeface="Arial"/>
              </a:rPr>
              <a:t>Kans op hersenbloeding 0,00881</a:t>
            </a:r>
          </a:p>
          <a:p>
            <a:pPr marL="614363" lvl="0" indent="-342900">
              <a:buClr>
                <a:srgbClr val="0078F0"/>
              </a:buClr>
              <a:buFontTx/>
              <a:buChar char="-"/>
            </a:pPr>
            <a:endParaRPr lang="nl-NL" dirty="0">
              <a:latin typeface="Trebuchet MS" panose="020B0603020202020204" pitchFamily="34" charset="0"/>
            </a:endParaRPr>
          </a:p>
          <a:p>
            <a:pPr marL="614363" lvl="0" indent="-342900">
              <a:buClr>
                <a:srgbClr val="0078F0"/>
              </a:buClr>
              <a:buFontTx/>
              <a:buChar char="-"/>
            </a:pPr>
            <a:r>
              <a:rPr lang="nl-NL" sz="2000" dirty="0">
                <a:latin typeface="Trebuchet MS" panose="020B0603020202020204" pitchFamily="34" charset="0"/>
              </a:rPr>
              <a:t>Herseninfarct</a:t>
            </a:r>
          </a:p>
          <a:p>
            <a:pPr marL="614363" lvl="0" indent="-342900">
              <a:buClr>
                <a:srgbClr val="0078F0"/>
              </a:buClr>
              <a:buFontTx/>
              <a:buChar char="-"/>
            </a:pPr>
            <a:endParaRPr lang="nl-NL" dirty="0">
              <a:latin typeface="Trebuchet MS" panose="020B0603020202020204" pitchFamily="34" charset="0"/>
            </a:endParaRPr>
          </a:p>
          <a:p>
            <a:pPr marL="614363" lvl="0" indent="-342900">
              <a:buClr>
                <a:srgbClr val="0078F0"/>
              </a:buClr>
              <a:buFontTx/>
              <a:buChar char="-"/>
            </a:pPr>
            <a:r>
              <a:rPr lang="nl-NL" dirty="0">
                <a:latin typeface="Trebuchet MS" panose="020B0603020202020204" pitchFamily="34" charset="0"/>
              </a:rPr>
              <a:t>Hoe groot is het </a:t>
            </a:r>
            <a:r>
              <a:rPr lang="nl-NL" dirty="0" err="1">
                <a:latin typeface="Trebuchet MS" panose="020B0603020202020204" pitchFamily="34" charset="0"/>
              </a:rPr>
              <a:t>kansverlies</a:t>
            </a:r>
            <a:r>
              <a:rPr lang="nl-NL" dirty="0">
                <a:latin typeface="Trebuchet MS" panose="020B0603020202020204" pitchFamily="34" charset="0"/>
              </a:rPr>
              <a:t> / de proportionele aansprakelijkheid?</a:t>
            </a:r>
          </a:p>
          <a:p>
            <a:pPr marL="614363" lvl="0" indent="-342900">
              <a:buClr>
                <a:srgbClr val="0078F0"/>
              </a:buClr>
              <a:buFontTx/>
              <a:buChar char="-"/>
            </a:pPr>
            <a:endParaRPr lang="nl-NL" sz="2000" dirty="0">
              <a:latin typeface="Trebuchet MS" panose="020B0603020202020204" pitchFamily="34" charset="0"/>
            </a:endParaRPr>
          </a:p>
          <a:p>
            <a:pPr marL="614363" lvl="0" indent="-342900">
              <a:buClr>
                <a:srgbClr val="0078F0"/>
              </a:buClr>
              <a:buFontTx/>
              <a:buChar char="-"/>
            </a:pPr>
            <a:r>
              <a:rPr lang="nl-NL" dirty="0">
                <a:latin typeface="Trebuchet MS" panose="020B0603020202020204" pitchFamily="34" charset="0"/>
              </a:rPr>
              <a:t>Maakt het uit welke van deze twee je toepast?</a:t>
            </a:r>
            <a:endParaRPr lang="nl-NL" sz="2000" dirty="0">
              <a:latin typeface="Trebuchet MS" panose="020B0603020202020204" pitchFamily="34" charset="0"/>
            </a:endParaRPr>
          </a:p>
          <a:p>
            <a:pPr marL="614363" marR="0" lvl="0" indent="-342900" algn="l" defTabSz="457200" rtl="0" eaLnBrk="0" fontAlgn="base" latinLnBrk="0" hangingPunct="0">
              <a:lnSpc>
                <a:spcPct val="100000"/>
              </a:lnSpc>
              <a:spcBef>
                <a:spcPct val="20000"/>
              </a:spcBef>
              <a:spcAft>
                <a:spcPct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Arial"/>
              <a:ea typeface="ＭＳ Ｐゴシック" charset="-128"/>
              <a:cs typeface="Arial"/>
            </a:endParaRPr>
          </a:p>
        </p:txBody>
      </p:sp>
      <p:pic>
        <p:nvPicPr>
          <p:cNvPr id="4" name="Afbeelding 4" descr="Afbeelding met persoon, vrouw, vasthouden, venster&#10;&#10;Automatisch gegenereerde beschrijving">
            <a:extLst>
              <a:ext uri="{FF2B5EF4-FFF2-40B4-BE49-F238E27FC236}">
                <a16:creationId xmlns:a16="http://schemas.microsoft.com/office/drawing/2014/main" id="{46F4EDFA-5158-41EA-72DB-96843A753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3057" y="1869598"/>
            <a:ext cx="4729343" cy="2955840"/>
          </a:xfrm>
          <a:prstGeom prst="rect">
            <a:avLst/>
          </a:prstGeom>
        </p:spPr>
      </p:pic>
    </p:spTree>
    <p:extLst>
      <p:ext uri="{BB962C8B-B14F-4D97-AF65-F5344CB8AC3E}">
        <p14:creationId xmlns:p14="http://schemas.microsoft.com/office/powerpoint/2010/main" val="237371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EC33D08-631F-8CA6-AEA4-E28F8045BD85}"/>
              </a:ext>
            </a:extLst>
          </p:cNvPr>
          <p:cNvSpPr>
            <a:spLocks noGrp="1"/>
          </p:cNvSpPr>
          <p:nvPr>
            <p:ph type="title"/>
          </p:nvPr>
        </p:nvSpPr>
        <p:spPr>
          <a:xfrm>
            <a:off x="609600" y="0"/>
            <a:ext cx="11582400" cy="1079500"/>
          </a:xfrm>
        </p:spPr>
        <p:txBody>
          <a:bodyPr/>
          <a:lstStyle/>
          <a:p>
            <a:r>
              <a:rPr lang="nl-NL" sz="2800" dirty="0">
                <a:latin typeface="Arial Narrow" panose="020B0606020202030204" pitchFamily="34" charset="0"/>
              </a:rPr>
              <a:t>Twee kanten van dezelfde medaille?</a:t>
            </a:r>
          </a:p>
        </p:txBody>
      </p:sp>
      <p:pic>
        <p:nvPicPr>
          <p:cNvPr id="51" name="Picture 50">
            <a:extLst>
              <a:ext uri="{FF2B5EF4-FFF2-40B4-BE49-F238E27FC236}">
                <a16:creationId xmlns:a16="http://schemas.microsoft.com/office/drawing/2014/main" id="{34C11FB3-1B4C-2934-DD0E-0F472DD3358D}"/>
              </a:ext>
            </a:extLst>
          </p:cNvPr>
          <p:cNvPicPr>
            <a:picLocks noChangeAspect="1"/>
          </p:cNvPicPr>
          <p:nvPr/>
        </p:nvPicPr>
        <p:blipFill>
          <a:blip r:embed="rId2"/>
          <a:stretch>
            <a:fillRect/>
          </a:stretch>
        </p:blipFill>
        <p:spPr>
          <a:xfrm>
            <a:off x="1296089" y="1670736"/>
            <a:ext cx="9181372" cy="4322439"/>
          </a:xfrm>
          <a:prstGeom prst="rect">
            <a:avLst/>
          </a:prstGeom>
        </p:spPr>
      </p:pic>
    </p:spTree>
    <p:extLst>
      <p:ext uri="{BB962C8B-B14F-4D97-AF65-F5344CB8AC3E}">
        <p14:creationId xmlns:p14="http://schemas.microsoft.com/office/powerpoint/2010/main" val="2325556862"/>
      </p:ext>
    </p:extLst>
  </p:cSld>
  <p:clrMapOvr>
    <a:masterClrMapping/>
  </p:clrMapOvr>
</p:sld>
</file>

<file path=ppt/theme/theme1.xml><?xml version="1.0" encoding="utf-8"?>
<a:theme xmlns:a="http://schemas.openxmlformats.org/drawingml/2006/main" name="VU LAW Academy_New_16-9">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U LAW Academy_New_16-9" id="{68176D2B-EF1A-E842-9032-34F0974C4466}" vid="{2E000C88-CD8C-274C-A93E-8BFBF0FD10ED}"/>
    </a:ext>
  </a:extLst>
</a:theme>
</file>

<file path=ppt/theme/theme2.xml><?xml version="1.0" encoding="utf-8"?>
<a:theme xmlns:a="http://schemas.openxmlformats.org/drawingml/2006/main" name="VU layout">
  <a:themeElements>
    <a:clrScheme name="VU colors">
      <a:dk1>
        <a:srgbClr val="000000"/>
      </a:dk1>
      <a:lt1>
        <a:srgbClr val="0089CF"/>
      </a:lt1>
      <a:dk2>
        <a:srgbClr val="0089CF"/>
      </a:dk2>
      <a:lt2>
        <a:srgbClr val="FFFFFF"/>
      </a:lt2>
      <a:accent1>
        <a:srgbClr val="0089CF"/>
      </a:accent1>
      <a:accent2>
        <a:srgbClr val="4FAF48"/>
      </a:accent2>
      <a:accent3>
        <a:srgbClr val="E8692D"/>
      </a:accent3>
      <a:accent4>
        <a:srgbClr val="8E4DA4"/>
      </a:accent4>
      <a:accent5>
        <a:srgbClr val="F3BA30"/>
      </a:accent5>
      <a:accent6>
        <a:srgbClr val="6666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254000" dist="127000" dir="2700000" algn="ctr" rotWithShape="0">
            <a:schemeClr val="tx1">
              <a:alpha val="5000"/>
            </a:schemeClr>
          </a:outerShdw>
        </a:effectLst>
      </a:spPr>
      <a:bodyPr wrap="square" lIns="360000" tIns="360000" rIns="360000" bIns="360000" rtlCol="0">
        <a:noAutofit/>
      </a:bodyPr>
      <a:lstStyle>
        <a:defPPr algn="l">
          <a:defRPr sz="2400" dirty="0">
            <a:solidFill>
              <a:srgbClr val="005CA9"/>
            </a:solidFill>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Blue">
      <a:srgbClr val="66AFD4"/>
    </a:custClr>
    <a:custClr name="Chart green">
      <a:srgbClr val="66AFD4"/>
    </a:custClr>
    <a:custClr name="Chart orange">
      <a:srgbClr val="E8692D"/>
    </a:custClr>
    <a:custClr name="Chart purple">
      <a:srgbClr val="8E4DA4"/>
    </a:custClr>
    <a:custClr name="Chart yellow">
      <a:srgbClr val="F3BA30"/>
    </a:custClr>
    <a:custClr name="Chart light grey">
      <a:srgbClr val="D8D3D0"/>
    </a:custClr>
    <a:custClr name="Chart dart grey">
      <a:srgbClr val="066666"/>
    </a:custClr>
    <a:custClr name="Light blue">
      <a:srgbClr val="DFF2FD"/>
    </a:custClr>
    <a:custClr name="Light orange">
      <a:srgbClr val="FCD3B6"/>
    </a:custClr>
    <a:custClr name="Light green">
      <a:srgbClr val="EBF0C6"/>
    </a:custClr>
    <a:custClr name="Light purple">
      <a:srgbClr val="DDC6EE"/>
    </a:custClr>
    <a:custClr name="Change your world">
      <a:srgbClr val="005B9D"/>
    </a:custClr>
  </a:custClrLst>
  <a:extLst>
    <a:ext uri="{05A4C25C-085E-4340-85A3-A5531E510DB2}">
      <thm15:themeFamily xmlns:thm15="http://schemas.microsoft.com/office/thememl/2012/main" name="VU presentation CMC.potx" id="{E2BFED3F-54C6-484A-85A2-1DE22DC366C8}" vid="{CCC099C3-2A30-4352-9C56-1D476CDFAF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0A29777059B3419F3BF6C7B2C344A8" ma:contentTypeVersion="12" ma:contentTypeDescription="Een nieuw document maken." ma:contentTypeScope="" ma:versionID="446ff9347b055d2e9b98fc636c81333a">
  <xsd:schema xmlns:xsd="http://www.w3.org/2001/XMLSchema" xmlns:xs="http://www.w3.org/2001/XMLSchema" xmlns:p="http://schemas.microsoft.com/office/2006/metadata/properties" xmlns:ns2="6bcfe24f-59cc-4f8c-9405-73627e0be098" xmlns:ns3="eb70cd1e-890c-4aa3-80b0-cde86e06cf1e" targetNamespace="http://schemas.microsoft.com/office/2006/metadata/properties" ma:root="true" ma:fieldsID="0fc6a9a81d403d8c879c9e975227f96e" ns2:_="" ns3:_="">
    <xsd:import namespace="6bcfe24f-59cc-4f8c-9405-73627e0be098"/>
    <xsd:import namespace="eb70cd1e-890c-4aa3-80b0-cde86e06cf1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fe24f-59cc-4f8c-9405-73627e0be0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f95a2ead-fb08-4f89-b991-c2b77859518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70cd1e-890c-4aa3-80b0-cde86e06cf1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ba7a4fe-ca20-469d-bd3d-c2f2d46679f5}" ma:internalName="TaxCatchAll" ma:showField="CatchAllData" ma:web="eb70cd1e-890c-4aa3-80b0-cde86e06cf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b70cd1e-890c-4aa3-80b0-cde86e06cf1e" xsi:nil="true"/>
    <lcf76f155ced4ddcb4097134ff3c332f xmlns="6bcfe24f-59cc-4f8c-9405-73627e0be0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FBCD7A-AD0A-4F12-B8F9-2B2B1D7A74AD}">
  <ds:schemaRefs>
    <ds:schemaRef ds:uri="http://schemas.microsoft.com/sharepoint/v3/contenttype/forms"/>
  </ds:schemaRefs>
</ds:datastoreItem>
</file>

<file path=customXml/itemProps2.xml><?xml version="1.0" encoding="utf-8"?>
<ds:datastoreItem xmlns:ds="http://schemas.openxmlformats.org/officeDocument/2006/customXml" ds:itemID="{BF3C9718-1B95-471F-B7EF-9EBBC5232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cfe24f-59cc-4f8c-9405-73627e0be098"/>
    <ds:schemaRef ds:uri="eb70cd1e-890c-4aa3-80b0-cde86e06c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7DD13F-4D45-44A5-9B1B-EB710DE60C23}">
  <ds:schemaRefs>
    <ds:schemaRef ds:uri="http://schemas.microsoft.com/office/2006/metadata/properties"/>
    <ds:schemaRef ds:uri="http://schemas.microsoft.com/office/infopath/2007/PartnerControls"/>
    <ds:schemaRef ds:uri="eb70cd1e-890c-4aa3-80b0-cde86e06cf1e"/>
    <ds:schemaRef ds:uri="6bcfe24f-59cc-4f8c-9405-73627e0be098"/>
  </ds:schemaRefs>
</ds:datastoreItem>
</file>

<file path=docProps/app.xml><?xml version="1.0" encoding="utf-8"?>
<Properties xmlns="http://schemas.openxmlformats.org/officeDocument/2006/extended-properties" xmlns:vt="http://schemas.openxmlformats.org/officeDocument/2006/docPropsVTypes">
  <Template>VU LAW Academy_New_16-9</Template>
  <TotalTime>2700</TotalTime>
  <Words>1686</Words>
  <Application>Microsoft Office PowerPoint</Application>
  <PresentationFormat>Widescreen</PresentationFormat>
  <Paragraphs>242</Paragraphs>
  <Slides>25</Slides>
  <Notes>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40" baseType="lpstr">
      <vt:lpstr>ＭＳ Ｐゴシック</vt:lpstr>
      <vt:lpstr>Arial</vt:lpstr>
      <vt:lpstr>Arial Narrow</vt:lpstr>
      <vt:lpstr>Arial Narrow Bold</vt:lpstr>
      <vt:lpstr>Calibri</vt:lpstr>
      <vt:lpstr>DINPro</vt:lpstr>
      <vt:lpstr>DINPro-Medium</vt:lpstr>
      <vt:lpstr>Georgia</vt:lpstr>
      <vt:lpstr>Lucida Grande</vt:lpstr>
      <vt:lpstr>Trebuchet MS</vt:lpstr>
      <vt:lpstr>Verdana</vt:lpstr>
      <vt:lpstr>Wingdings</vt:lpstr>
      <vt:lpstr>VU LAW Academy_New_16-9</vt:lpstr>
      <vt:lpstr>VU layout</vt:lpstr>
      <vt:lpstr>Werkblad</vt:lpstr>
      <vt:lpstr>PowerPoint Presentation</vt:lpstr>
      <vt:lpstr>De houtzager</vt:lpstr>
      <vt:lpstr>Benjamin disraeli (1804-1881)</vt:lpstr>
      <vt:lpstr>Casus I - Chaplin v. Hicks 2 K.B. 786 (1911)</vt:lpstr>
      <vt:lpstr>Chaplin v. Hicks 2 K.B. 786 (1911)</vt:lpstr>
      <vt:lpstr>Chaplin v. Hicks 2 K.B. 786 (1911)</vt:lpstr>
      <vt:lpstr>Chaplin v. Hicks 2 K.B. 786 (1911)</vt:lpstr>
      <vt:lpstr>Casus II - Hof den haag 28 april 2009, ECLI:NL:GHSGR:2009:BI4768</vt:lpstr>
      <vt:lpstr>Twee kanten van dezelfde medaille?</vt:lpstr>
      <vt:lpstr>Bepaling kansschade</vt:lpstr>
      <vt:lpstr>Bepaling proportionele aansprakelijkheid</vt:lpstr>
      <vt:lpstr>Bepaling proportionele aansprakelijkheid</vt:lpstr>
      <vt:lpstr>Wanneer kansverlies toepassen?</vt:lpstr>
      <vt:lpstr>Casus III - HR 23 dec. 2016, ECLI:NL:HR:2016:2987</vt:lpstr>
      <vt:lpstr>HR 23 december 2016, ECLI:NL:HR:2016:2987</vt:lpstr>
      <vt:lpstr>HR 23 december 2016, ECLI:NL:HR:2016:2987</vt:lpstr>
      <vt:lpstr>Casus iv - HR 27 oktober 2017, ECLI:NL:HR:2017:2786</vt:lpstr>
      <vt:lpstr>Medische deskundige (1)</vt:lpstr>
      <vt:lpstr>Medische deskundige (2)</vt:lpstr>
      <vt:lpstr>Hof ‘s-hertogenbosch 3 mei 2016, ECLI:NL:GHSHE:2016:1741</vt:lpstr>
      <vt:lpstr>HR 27 oktober 2017, ECLI:NL:HR:2017:2786</vt:lpstr>
      <vt:lpstr>Welke vragen had het hof kunnen stellen?</vt:lpstr>
      <vt:lpstr>discussie</vt:lpstr>
      <vt:lpstr>Rb. Den Haag 7 oktober 2020, ECLI:NL:RBDHA:2020:10058</vt:lpstr>
      <vt:lpstr>Rb. Den Haag 7 oktober 2020, ECLI:NL:RBDHA:2020:10058</vt:lpstr>
    </vt:vector>
  </TitlesOfParts>
  <Company>Vrije Universiteit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 M.I.C. (Melanie)</dc:creator>
  <cp:lastModifiedBy>August Van</cp:lastModifiedBy>
  <cp:revision>6</cp:revision>
  <dcterms:created xsi:type="dcterms:W3CDTF">2023-03-08T08:53:07Z</dcterms:created>
  <dcterms:modified xsi:type="dcterms:W3CDTF">2024-11-28T07:41:26Z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0x010100800A29777059B3419F3BF6C7B2C344A8</vt:lpwstr>
  </property>
  <property fmtid="{D5CDD505-2E9C-101B-9397-08002B2CF9AE}" pid="3" name="Order">
    <vt:r8>100</vt:r8>
  </property>
</Properties>
</file>